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58" r:id="rId10"/>
    <p:sldId id="269" r:id="rId11"/>
    <p:sldId id="259" r:id="rId12"/>
    <p:sldId id="271" r:id="rId13"/>
    <p:sldId id="272" r:id="rId14"/>
    <p:sldId id="274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79" r:id="rId26"/>
    <p:sldId id="275" r:id="rId27"/>
    <p:sldId id="276" r:id="rId28"/>
    <p:sldId id="278" r:id="rId29"/>
    <p:sldId id="277" r:id="rId30"/>
  </p:sldIdLst>
  <p:sldSz cx="9144000" cy="6858000" type="screen4x3"/>
  <p:notesSz cx="6858000" cy="9144000"/>
  <p:custDataLst>
    <p:tags r:id="rId31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D07ED-4AFA-4533-9DFB-5A7136987530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0788FB-D3B4-4CB6-ABBF-B0D16D10A23B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Cooper Black" pitchFamily="18" charset="0"/>
              </a:rPr>
              <a:t>Pengembangan Bahasa Arab Berbasis Peer Group</a:t>
            </a:r>
            <a:endParaRPr lang="id-ID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786190"/>
            <a:ext cx="6400800" cy="1752600"/>
          </a:xfrm>
        </p:spPr>
        <p:txBody>
          <a:bodyPr/>
          <a:lstStyle/>
          <a:p>
            <a:r>
              <a:rPr lang="ar-QA" dirty="0" smtClean="0"/>
              <a:t>بقلم : محمد نور خالص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786" y="7143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MCS Alsalam E_U 3d. " pitchFamily="2" charset="-78"/>
              </a:rPr>
              <a:t>تنمية مهارات</a:t>
            </a:r>
            <a:r>
              <a:rPr kumimoji="0" lang="ar-Q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MCS Alsalam E_U 3d. " pitchFamily="2" charset="-78"/>
              </a:rPr>
              <a:t> اللغة العربية بمجموعة الأقران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MCS Alsalam E_U 3d. 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l gambar untuk sedang mikir ani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0598"/>
            <a:ext cx="3888432" cy="36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37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Pengembangan Bahasa Arab berbasis Peer Group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Peer Group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/>
              <a:t>teman</a:t>
            </a:r>
            <a:r>
              <a:rPr lang="en-US" dirty="0"/>
              <a:t>  </a:t>
            </a:r>
            <a:r>
              <a:rPr lang="en-US" dirty="0" err="1"/>
              <a:t>sebaya</a:t>
            </a:r>
            <a:r>
              <a:rPr lang="en-US" dirty="0"/>
              <a:t>  </a:t>
            </a:r>
            <a:r>
              <a:rPr lang="en-US" dirty="0" err="1"/>
              <a:t>diartikan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kawan</a:t>
            </a:r>
            <a:r>
              <a:rPr lang="en-US" dirty="0"/>
              <a:t>, </a:t>
            </a:r>
            <a:r>
              <a:rPr lang="en-US" dirty="0" err="1"/>
              <a:t>sahabat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orang yang </a:t>
            </a:r>
            <a:r>
              <a:rPr lang="en-US" dirty="0" err="1"/>
              <a:t>sama-sama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.</a:t>
            </a:r>
          </a:p>
          <a:p>
            <a:r>
              <a:rPr lang="en-US" dirty="0" err="1"/>
              <a:t>kelompok</a:t>
            </a:r>
            <a:r>
              <a:rPr lang="en-US" dirty="0"/>
              <a:t> orang-orang yang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teman</a:t>
            </a:r>
            <a:r>
              <a:rPr lang="en-US" dirty="0"/>
              <a:t>  </a:t>
            </a:r>
            <a:r>
              <a:rPr lang="en-US" dirty="0" err="1"/>
              <a:t>sekolah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teman</a:t>
            </a:r>
            <a:r>
              <a:rPr lang="en-US" dirty="0"/>
              <a:t>  </a:t>
            </a:r>
            <a:r>
              <a:rPr lang="en-US" dirty="0" err="1"/>
              <a:t>bekerja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 </a:t>
            </a:r>
            <a:r>
              <a:rPr lang="en-US" dirty="0"/>
              <a:t>orang  yang 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 smtClean="0"/>
              <a:t>.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nak-anak</a:t>
            </a:r>
            <a:r>
              <a:rPr lang="en-US" dirty="0" smtClean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tingkat</a:t>
            </a:r>
            <a:r>
              <a:rPr lang="en-US" dirty="0"/>
              <a:t>  </a:t>
            </a:r>
            <a:r>
              <a:rPr lang="en-US" dirty="0" err="1"/>
              <a:t>kematangan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usia</a:t>
            </a:r>
            <a:r>
              <a:rPr lang="en-US" dirty="0"/>
              <a:t>  yang  </a:t>
            </a:r>
            <a:r>
              <a:rPr lang="en-US" dirty="0" err="1"/>
              <a:t>kurang</a:t>
            </a:r>
            <a:r>
              <a:rPr lang="en-US" dirty="0"/>
              <a:t>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sama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Peer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menakutkan</a:t>
            </a:r>
            <a:endParaRPr lang="en-US" dirty="0"/>
          </a:p>
          <a:p>
            <a:r>
              <a:rPr lang="en-US" dirty="0" err="1"/>
              <a:t>M</a:t>
            </a:r>
            <a:r>
              <a:rPr lang="en-US" dirty="0" err="1" smtClean="0"/>
              <a:t>emotivasi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;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F</a:t>
            </a:r>
            <a:r>
              <a:rPr lang="en-US" dirty="0" err="1" smtClean="0"/>
              <a:t>leksible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responsibel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41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Peer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maksimal</a:t>
            </a:r>
            <a:endParaRPr lang="en-US" dirty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melupakan</a:t>
            </a:r>
            <a:r>
              <a:rPr lang="en-US" dirty="0"/>
              <a:t> </a:t>
            </a:r>
            <a:r>
              <a:rPr lang="en-US" dirty="0" err="1" smtClean="0"/>
              <a:t>materi</a:t>
            </a:r>
            <a:endParaRPr lang="en-US" dirty="0"/>
          </a:p>
          <a:p>
            <a:r>
              <a:rPr lang="en-US" dirty="0" smtClean="0"/>
              <a:t>Proses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menyenangkan</a:t>
            </a:r>
            <a:endParaRPr lang="en-US" dirty="0"/>
          </a:p>
          <a:p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42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Istima</a:t>
            </a:r>
            <a:r>
              <a:rPr lang="en-US" dirty="0" smtClean="0"/>
              <a:t>’ (</a:t>
            </a:r>
            <a:r>
              <a:rPr lang="en-US" dirty="0" err="1" smtClean="0"/>
              <a:t>Mendengarkan</a:t>
            </a:r>
            <a:r>
              <a:rPr lang="en-US" dirty="0" smtClean="0"/>
              <a:t>)</a:t>
            </a:r>
          </a:p>
          <a:p>
            <a:pPr marL="265113" indent="0">
              <a:buNone/>
            </a:pPr>
            <a:r>
              <a:rPr lang="en-US" dirty="0" smtClean="0"/>
              <a:t>Media Group Telegram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Whatsapp</a:t>
            </a:r>
            <a:endParaRPr lang="en-US" dirty="0" smtClean="0"/>
          </a:p>
          <a:p>
            <a:r>
              <a:rPr lang="en-US" dirty="0" err="1" smtClean="0"/>
              <a:t>Kalam</a:t>
            </a:r>
            <a:r>
              <a:rPr lang="en-US" dirty="0" smtClean="0"/>
              <a:t> (</a:t>
            </a:r>
            <a:r>
              <a:rPr lang="en-US" dirty="0" err="1" smtClean="0"/>
              <a:t>Berbicara</a:t>
            </a:r>
            <a:r>
              <a:rPr lang="en-US" dirty="0" smtClean="0"/>
              <a:t>)</a:t>
            </a:r>
          </a:p>
          <a:p>
            <a:pPr marL="265113" indent="0">
              <a:buNone/>
            </a:pPr>
            <a:r>
              <a:rPr lang="en-US" dirty="0" smtClean="0"/>
              <a:t>Video </a:t>
            </a:r>
            <a:r>
              <a:rPr lang="en-US" dirty="0" err="1" smtClean="0"/>
              <a:t>Vlog</a:t>
            </a:r>
            <a:r>
              <a:rPr lang="en-US" dirty="0" smtClean="0"/>
              <a:t>, Video Tutorial, Video Drama </a:t>
            </a:r>
            <a:r>
              <a:rPr lang="en-US" dirty="0" err="1" smtClean="0"/>
              <a:t>Bahasa</a:t>
            </a:r>
            <a:r>
              <a:rPr lang="en-US" dirty="0" smtClean="0"/>
              <a:t> Arab, Video </a:t>
            </a: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</a:p>
          <a:p>
            <a:r>
              <a:rPr lang="en-US" dirty="0" err="1" smtClean="0"/>
              <a:t>Qira’ah</a:t>
            </a:r>
            <a:r>
              <a:rPr lang="en-US" dirty="0" smtClean="0"/>
              <a:t> (</a:t>
            </a:r>
            <a:r>
              <a:rPr lang="en-US" dirty="0" err="1" smtClean="0"/>
              <a:t>Membaca</a:t>
            </a:r>
            <a:r>
              <a:rPr lang="en-US" dirty="0" smtClean="0"/>
              <a:t>)</a:t>
            </a:r>
          </a:p>
          <a:p>
            <a:pPr marL="265113" indent="0">
              <a:buNone/>
            </a:pPr>
            <a:r>
              <a:rPr lang="en-US" dirty="0"/>
              <a:t>Media Group Telegram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Whatsapp</a:t>
            </a:r>
            <a:endParaRPr lang="en-US" dirty="0" smtClean="0"/>
          </a:p>
          <a:p>
            <a:r>
              <a:rPr lang="en-US" dirty="0" err="1" smtClean="0"/>
              <a:t>Kitabah</a:t>
            </a:r>
            <a:r>
              <a:rPr lang="en-US" dirty="0" smtClean="0"/>
              <a:t> (</a:t>
            </a:r>
            <a:r>
              <a:rPr lang="en-US" dirty="0" err="1" smtClean="0"/>
              <a:t>Menulis</a:t>
            </a:r>
            <a:r>
              <a:rPr lang="en-US" dirty="0" smtClean="0"/>
              <a:t>)</a:t>
            </a:r>
          </a:p>
          <a:p>
            <a:pPr marL="265113" indent="0">
              <a:buNone/>
            </a:pPr>
            <a:r>
              <a:rPr lang="en-US" dirty="0" smtClean="0"/>
              <a:t>Meme Arab, </a:t>
            </a:r>
            <a:r>
              <a:rPr lang="en-US" dirty="0" err="1" smtClean="0"/>
              <a:t>Komik</a:t>
            </a:r>
            <a:r>
              <a:rPr lang="en-US" dirty="0" smtClean="0"/>
              <a:t> Arab, </a:t>
            </a:r>
            <a:r>
              <a:rPr lang="en-US" dirty="0" err="1" smtClean="0"/>
              <a:t>Cergam</a:t>
            </a:r>
            <a:r>
              <a:rPr lang="en-US" dirty="0" smtClean="0"/>
              <a:t> Arab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41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Istima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 </a:t>
            </a:r>
            <a:r>
              <a:rPr lang="en-US" dirty="0" err="1" smtClean="0"/>
              <a:t>Taqdim</a:t>
            </a:r>
            <a:r>
              <a:rPr lang="en-US" dirty="0" smtClean="0"/>
              <a:t> (</a:t>
            </a:r>
            <a:r>
              <a:rPr lang="en-US" dirty="0" err="1" smtClean="0"/>
              <a:t>penyampaian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melafalkan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fasih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makhraj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sifaty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 </a:t>
            </a:r>
            <a:r>
              <a:rPr lang="en-US" dirty="0" err="1" smtClean="0"/>
              <a:t>Muhakat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tikrar</a:t>
            </a:r>
            <a:r>
              <a:rPr lang="en-US" dirty="0" smtClean="0"/>
              <a:t> (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mengulangi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mengulangi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/>
              <a:t>At </a:t>
            </a:r>
            <a:r>
              <a:rPr lang="en-US" dirty="0" err="1" smtClean="0"/>
              <a:t>Tamayyuz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endParaRPr lang="en-US" dirty="0"/>
          </a:p>
          <a:p>
            <a:r>
              <a:rPr lang="en-US" dirty="0" smtClean="0"/>
              <a:t>Al </a:t>
            </a:r>
            <a:r>
              <a:rPr lang="en-US" dirty="0" err="1" smtClean="0"/>
              <a:t>Isti’mal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dengar-ulang-ucap</a:t>
            </a:r>
            <a:r>
              <a:rPr lang="en-US" dirty="0" smtClean="0"/>
              <a:t>, </a:t>
            </a:r>
            <a:r>
              <a:rPr lang="en-US" dirty="0" err="1" smtClean="0"/>
              <a:t>dengar-tulis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dengar-kerjakan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17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Istima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Bisik</a:t>
            </a:r>
            <a:r>
              <a:rPr lang="en-US" dirty="0" smtClean="0"/>
              <a:t> </a:t>
            </a:r>
            <a:r>
              <a:rPr lang="en-US" dirty="0" err="1" smtClean="0"/>
              <a:t>Berantai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agar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.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dilatih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kata, </a:t>
            </a:r>
            <a:r>
              <a:rPr lang="en-US" dirty="0" err="1" smtClean="0"/>
              <a:t>frasa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 yang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kepadanya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kata, </a:t>
            </a:r>
            <a:r>
              <a:rPr lang="en-US" dirty="0" err="1" smtClean="0"/>
              <a:t>frasa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beruntun</a:t>
            </a:r>
            <a:r>
              <a:rPr lang="en-US" dirty="0" smtClean="0"/>
              <a:t>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komunikata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yang lain </a:t>
            </a:r>
            <a:r>
              <a:rPr lang="en-US" dirty="0" err="1" smtClean="0"/>
              <a:t>memperagakan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olehnya</a:t>
            </a:r>
            <a:r>
              <a:rPr lang="en-US" dirty="0" smtClean="0"/>
              <a:t>.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Tebak</a:t>
            </a:r>
            <a:r>
              <a:rPr lang="en-US" dirty="0" smtClean="0"/>
              <a:t> kata</a:t>
            </a:r>
          </a:p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kata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kata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pisang</a:t>
            </a:r>
            <a:r>
              <a:rPr lang="en-US" dirty="0" smtClean="0"/>
              <a:t> (</a:t>
            </a:r>
            <a:r>
              <a:rPr lang="ar-SA" dirty="0" smtClean="0"/>
              <a:t>موز</a:t>
            </a:r>
            <a:r>
              <a:rPr lang="en-US" dirty="0" smtClean="0"/>
              <a:t>).  </a:t>
            </a:r>
            <a:r>
              <a:rPr lang="en-US" dirty="0" err="1" smtClean="0"/>
              <a:t>Peserta</a:t>
            </a:r>
            <a:r>
              <a:rPr lang="en-US" dirty="0" smtClean="0"/>
              <a:t> lain </a:t>
            </a:r>
            <a:r>
              <a:rPr lang="en-US" dirty="0" err="1" smtClean="0"/>
              <a:t>menyimak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didengar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0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Tingkat </a:t>
            </a:r>
            <a:r>
              <a:rPr lang="en-US" dirty="0" err="1" smtClean="0"/>
              <a:t>Pemula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ucap</a:t>
            </a:r>
            <a:r>
              <a:rPr lang="en-US" dirty="0" smtClean="0"/>
              <a:t>,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kata,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reka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,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telpon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Tingkat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drama, </a:t>
            </a:r>
            <a:r>
              <a:rPr lang="en-US" dirty="0" err="1" smtClean="0"/>
              <a:t>reka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biografi</a:t>
            </a:r>
            <a:r>
              <a:rPr lang="en-US" dirty="0" smtClean="0"/>
              <a:t>,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,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kata </a:t>
            </a:r>
            <a:r>
              <a:rPr lang="en-US" dirty="0" err="1" smtClean="0"/>
              <a:t>diskusi</a:t>
            </a:r>
            <a:r>
              <a:rPr lang="en-US" dirty="0" smtClean="0"/>
              <a:t>,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telpon</a:t>
            </a:r>
            <a:r>
              <a:rPr lang="en-US" dirty="0" smtClean="0"/>
              <a:t>, </a:t>
            </a: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, </a:t>
            </a:r>
            <a:r>
              <a:rPr lang="en-US" dirty="0" err="1" smtClean="0"/>
              <a:t>pidato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Tingkat Paling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Drama, </a:t>
            </a:r>
            <a:r>
              <a:rPr lang="en-US" dirty="0" err="1" smtClean="0"/>
              <a:t>reka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biografi</a:t>
            </a:r>
            <a:r>
              <a:rPr lang="en-US" dirty="0" smtClean="0"/>
              <a:t>, </a:t>
            </a:r>
            <a:r>
              <a:rPr lang="en-US" dirty="0" err="1" smtClean="0"/>
              <a:t>diskusi</a:t>
            </a:r>
            <a:r>
              <a:rPr lang="en-US" dirty="0" smtClean="0"/>
              <a:t>,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, </a:t>
            </a:r>
            <a:r>
              <a:rPr lang="en-US" dirty="0" err="1" smtClean="0"/>
              <a:t>pidato</a:t>
            </a:r>
            <a:r>
              <a:rPr lang="en-US" dirty="0" smtClean="0"/>
              <a:t>,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, talk show, </a:t>
            </a:r>
            <a:r>
              <a:rPr lang="en-US" dirty="0" err="1" smtClean="0"/>
              <a:t>debat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400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Qira’ah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Skimming</a:t>
            </a:r>
          </a:p>
          <a:p>
            <a:pPr marL="0" indent="0">
              <a:buNone/>
            </a:pP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qiraah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sekilas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ide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Scanning</a:t>
            </a:r>
          </a:p>
          <a:p>
            <a:pPr marL="0" indent="0">
              <a:buNone/>
            </a:pP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sekilas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dikehendaki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pengajar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ekstensif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teks-teks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teks-teks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632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Qira’ah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(</a:t>
            </a:r>
            <a:r>
              <a:rPr lang="ar-AE" dirty="0"/>
              <a:t>هذه صورتنا)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pemandangan</a:t>
            </a:r>
            <a:r>
              <a:rPr lang="en-US" dirty="0"/>
              <a:t> di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pemandangan</a:t>
            </a:r>
            <a:r>
              <a:rPr lang="en-US" dirty="0"/>
              <a:t> di </a:t>
            </a:r>
            <a:r>
              <a:rPr lang="en-US" dirty="0" err="1"/>
              <a:t>sawah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ditempelkan,dari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dibawahnya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saku</a:t>
            </a:r>
            <a:r>
              <a:rPr lang="en-US" dirty="0"/>
              <a:t> yang </a:t>
            </a:r>
            <a:r>
              <a:rPr lang="en-US" dirty="0" err="1"/>
              <a:t>ditulisi</a:t>
            </a:r>
            <a:r>
              <a:rPr lang="en-US" dirty="0"/>
              <a:t> </a:t>
            </a:r>
            <a:r>
              <a:rPr lang="en-US" dirty="0" err="1"/>
              <a:t>ibarat</a:t>
            </a:r>
            <a:r>
              <a:rPr lang="en-US" dirty="0"/>
              <a:t> "</a:t>
            </a:r>
            <a:r>
              <a:rPr lang="ar-AE" dirty="0"/>
              <a:t>هذه صورتنا"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kartu-kartu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kartu-kartu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ditulisi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menyelipkan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Para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di </a:t>
            </a:r>
            <a:r>
              <a:rPr lang="en-US" dirty="0" err="1"/>
              <a:t>saku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menyimpannya</a:t>
            </a:r>
            <a:r>
              <a:rPr lang="en-US" dirty="0"/>
              <a:t> di </a:t>
            </a:r>
            <a:r>
              <a:rPr lang="en-US" dirty="0" err="1"/>
              <a:t>amplop</a:t>
            </a:r>
            <a:r>
              <a:rPr lang="en-US" dirty="0"/>
              <a:t> lain(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memasukkannya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saku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).Dan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, guru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di </a:t>
            </a:r>
            <a:r>
              <a:rPr lang="en-US" dirty="0" err="1"/>
              <a:t>amplop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019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258816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Teks</a:t>
            </a:r>
            <a:r>
              <a:rPr lang="en-US" dirty="0" smtClean="0"/>
              <a:t>/</a:t>
            </a:r>
            <a:r>
              <a:rPr lang="en-US" dirty="0" err="1" smtClean="0"/>
              <a:t>Kitab</a:t>
            </a:r>
            <a:r>
              <a:rPr lang="en-US" dirty="0" smtClean="0"/>
              <a:t>/</a:t>
            </a:r>
            <a:r>
              <a:rPr lang="en-US" dirty="0" err="1" smtClean="0"/>
              <a:t>Buku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D:\Seminar\Gambar\kutubus-Sitt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2" y="3031648"/>
            <a:ext cx="3312368" cy="236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eminar\Gambar\al-Futuhat Makiy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0" y="2942291"/>
            <a:ext cx="3113906" cy="254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63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Qira’ah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((</a:t>
            </a:r>
            <a:r>
              <a:rPr lang="ar-AE" dirty="0"/>
              <a:t>الكرسي الصحيح والكرسي الخطاء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sebutan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B.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, 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agar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 </a:t>
            </a:r>
            <a:r>
              <a:rPr lang="en-US" dirty="0" err="1"/>
              <a:t>berhadapan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ditulisi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lama, agar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melihatnya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keenam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ibarat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bennar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nomornya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duduk</a:t>
            </a:r>
            <a:r>
              <a:rPr lang="en-US" dirty="0"/>
              <a:t> di </a:t>
            </a:r>
            <a:r>
              <a:rPr lang="en-US" dirty="0" err="1"/>
              <a:t>kursi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duduk</a:t>
            </a:r>
            <a:r>
              <a:rPr lang="en-US" dirty="0"/>
              <a:t> di </a:t>
            </a:r>
            <a:r>
              <a:rPr lang="en-US" dirty="0" err="1"/>
              <a:t>kursi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yang </a:t>
            </a:r>
            <a:r>
              <a:rPr lang="en-US" dirty="0" err="1"/>
              <a:t>memperoleh</a:t>
            </a:r>
            <a:r>
              <a:rPr lang="en-US" dirty="0"/>
              <a:t> point,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point/</a:t>
            </a:r>
            <a:r>
              <a:rPr lang="en-US" dirty="0" err="1"/>
              <a:t>nilainya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6687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Qira’ah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(</a:t>
            </a:r>
            <a:r>
              <a:rPr lang="ar-AE" dirty="0"/>
              <a:t>دفتر الصور والعبارات)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di </a:t>
            </a:r>
            <a:r>
              <a:rPr lang="en-US" dirty="0" err="1"/>
              <a:t>tempel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majalah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di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ungkapan-ungkapan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dekat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penomoran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, agar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duet (</a:t>
            </a:r>
            <a:r>
              <a:rPr lang="en-US" dirty="0" err="1"/>
              <a:t>berdua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,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mendiskusikan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membacakan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penomorannya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686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Kitabah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menuis</a:t>
            </a:r>
            <a:r>
              <a:rPr lang="en-US" dirty="0"/>
              <a:t> (</a:t>
            </a:r>
            <a:r>
              <a:rPr lang="en-US" dirty="0" err="1"/>
              <a:t>persiapan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pemula</a:t>
            </a:r>
            <a:r>
              <a:rPr lang="en-US" dirty="0" smtClean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lengkung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miring.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variasinya</a:t>
            </a:r>
            <a:r>
              <a:rPr lang="en-US" dirty="0"/>
              <a:t>,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a)     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sambung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b)     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berurut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abjad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c)     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kata </a:t>
            </a:r>
            <a:r>
              <a:rPr lang="en-US" dirty="0" err="1"/>
              <a:t>dan</a:t>
            </a:r>
            <a:r>
              <a:rPr lang="en-US" dirty="0"/>
              <a:t> kata.</a:t>
            </a:r>
          </a:p>
          <a:p>
            <a:pPr marL="0" indent="0" algn="just">
              <a:buNone/>
            </a:pPr>
            <a:r>
              <a:rPr lang="en-US" dirty="0"/>
              <a:t>d)     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pelajaran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e</a:t>
            </a:r>
            <a:r>
              <a:rPr lang="en-US" dirty="0" smtClean="0"/>
              <a:t>)  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di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menyuruh</a:t>
            </a:r>
            <a:r>
              <a:rPr lang="en-US" dirty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/>
              <a:t>menulisnya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58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Kitabah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Rasm</a:t>
            </a:r>
            <a:r>
              <a:rPr lang="en-US" dirty="0"/>
              <a:t> al </a:t>
            </a:r>
            <a:r>
              <a:rPr lang="en-US" dirty="0" err="1"/>
              <a:t>Hurf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kemahiran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menuangkan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(</a:t>
            </a:r>
            <a:r>
              <a:rPr lang="en-US" dirty="0" err="1"/>
              <a:t>mengarang</a:t>
            </a:r>
            <a:r>
              <a:rPr lang="en-US" dirty="0"/>
              <a:t>).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psikomotorik</a:t>
            </a:r>
            <a:r>
              <a:rPr lang="en-US" dirty="0"/>
              <a:t> </a:t>
            </a:r>
            <a:r>
              <a:rPr lang="en-US" dirty="0" err="1"/>
              <a:t>mekanistik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merangkai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gradiasi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imla</a:t>
            </a:r>
            <a:r>
              <a:rPr lang="en-US" dirty="0"/>
              <a:t>’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 smtClean="0"/>
              <a:t>: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Imla</a:t>
            </a:r>
            <a:r>
              <a:rPr lang="en-US" dirty="0" smtClean="0"/>
              <a:t>’ </a:t>
            </a:r>
            <a:r>
              <a:rPr lang="en-US" dirty="0" err="1" smtClean="0"/>
              <a:t>Manqul</a:t>
            </a:r>
            <a:r>
              <a:rPr lang="en-US" dirty="0" smtClean="0"/>
              <a:t> (</a:t>
            </a:r>
            <a:r>
              <a:rPr lang="en-US" dirty="0" err="1" smtClean="0"/>
              <a:t>Menyalin</a:t>
            </a:r>
            <a:r>
              <a:rPr lang="en-US" dirty="0" smtClean="0"/>
              <a:t>)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Imla</a:t>
            </a:r>
            <a:r>
              <a:rPr lang="en-US" dirty="0" smtClean="0"/>
              <a:t>’ </a:t>
            </a:r>
            <a:r>
              <a:rPr lang="en-US" dirty="0" err="1" smtClean="0"/>
              <a:t>Mangdzur</a:t>
            </a:r>
            <a:r>
              <a:rPr lang="en-US" dirty="0" smtClean="0"/>
              <a:t> (</a:t>
            </a:r>
            <a:r>
              <a:rPr lang="en-US" dirty="0" err="1" smtClean="0"/>
              <a:t>menyadur</a:t>
            </a:r>
            <a:r>
              <a:rPr lang="en-US" dirty="0" smtClean="0"/>
              <a:t>)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Imla</a:t>
            </a:r>
            <a:r>
              <a:rPr lang="en-US" dirty="0" smtClean="0"/>
              <a:t>’ </a:t>
            </a:r>
            <a:r>
              <a:rPr lang="en-US" dirty="0" err="1" smtClean="0"/>
              <a:t>Ikhtibari</a:t>
            </a:r>
            <a:r>
              <a:rPr lang="en-US" dirty="0"/>
              <a:t> (</a:t>
            </a:r>
            <a:r>
              <a:rPr lang="en-US" dirty="0" err="1"/>
              <a:t>terampil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menyimakdan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pembicaraan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yang </a:t>
            </a:r>
            <a:r>
              <a:rPr lang="en-US" dirty="0" err="1"/>
              <a:t>didengar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di </a:t>
            </a:r>
            <a:r>
              <a:rPr lang="en-US" dirty="0" err="1" smtClean="0"/>
              <a:t>dengarnya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2786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Kitabah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 </a:t>
            </a:r>
            <a:r>
              <a:rPr lang="en-US" dirty="0" err="1"/>
              <a:t>mengarang</a:t>
            </a:r>
            <a:r>
              <a:rPr lang="en-US" dirty="0"/>
              <a:t> (</a:t>
            </a:r>
            <a:r>
              <a:rPr lang="en-US" dirty="0" err="1"/>
              <a:t>Insya</a:t>
            </a:r>
            <a:r>
              <a:rPr lang="en-US" dirty="0"/>
              <a:t>’)</a:t>
            </a:r>
          </a:p>
          <a:p>
            <a:pPr marL="0" indent="0" algn="just">
              <a:buNone/>
            </a:pPr>
            <a:r>
              <a:rPr lang="en-US" dirty="0"/>
              <a:t>Dan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insya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a. </a:t>
            </a:r>
            <a:r>
              <a:rPr lang="en-US" dirty="0" err="1" smtClean="0"/>
              <a:t>Insya</a:t>
            </a:r>
            <a:r>
              <a:rPr lang="en-US" dirty="0" smtClean="0"/>
              <a:t> </a:t>
            </a:r>
            <a:r>
              <a:rPr lang="en-US" dirty="0" err="1"/>
              <a:t>Muwajjah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Insya</a:t>
            </a:r>
            <a:r>
              <a:rPr lang="en-US" dirty="0" smtClean="0"/>
              <a:t> </a:t>
            </a:r>
            <a:r>
              <a:rPr lang="en-US" dirty="0" err="1" smtClean="0"/>
              <a:t>muwajah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stimulus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agar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media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b. </a:t>
            </a:r>
            <a:r>
              <a:rPr lang="en-US" dirty="0" err="1" smtClean="0"/>
              <a:t>Insya</a:t>
            </a:r>
            <a:r>
              <a:rPr lang="en-US" dirty="0" smtClean="0"/>
              <a:t> </a:t>
            </a:r>
            <a:r>
              <a:rPr lang="en-US" dirty="0" err="1" smtClean="0"/>
              <a:t>Hur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Insya</a:t>
            </a:r>
            <a:r>
              <a:rPr lang="en-US" dirty="0" smtClean="0"/>
              <a:t> </a:t>
            </a:r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Insya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imajinasi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934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Smartphone 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Digital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Medsos</a:t>
            </a:r>
            <a:r>
              <a:rPr lang="en-US" dirty="0" smtClean="0"/>
              <a:t>/ Social Chat Apps (</a:t>
            </a:r>
            <a:r>
              <a:rPr lang="en-US" dirty="0" err="1" smtClean="0"/>
              <a:t>Whatsapp</a:t>
            </a:r>
            <a:r>
              <a:rPr lang="en-US" dirty="0" smtClean="0"/>
              <a:t>, Telegram, Facebook,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/ software video editing</a:t>
            </a:r>
          </a:p>
          <a:p>
            <a:r>
              <a:rPr lang="en-US" dirty="0" err="1"/>
              <a:t>Aplikasi</a:t>
            </a:r>
            <a:r>
              <a:rPr lang="en-US" dirty="0"/>
              <a:t>/ software </a:t>
            </a:r>
            <a:r>
              <a:rPr lang="en-US" dirty="0" smtClean="0"/>
              <a:t>Image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60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Berbasis</a:t>
            </a:r>
            <a:r>
              <a:rPr lang="en-US" dirty="0" smtClean="0"/>
              <a:t> Peer Group (Project)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(5 -10 </a:t>
            </a:r>
            <a:r>
              <a:rPr lang="en-US" dirty="0" err="1" smtClean="0"/>
              <a:t>mahasiswa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video (tutorial, </a:t>
            </a:r>
            <a:r>
              <a:rPr lang="en-US" dirty="0" err="1" smtClean="0"/>
              <a:t>vlog</a:t>
            </a:r>
            <a:r>
              <a:rPr lang="en-US" dirty="0" smtClean="0"/>
              <a:t>, dialog, drama)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/meme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media 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558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Berbasis</a:t>
            </a:r>
            <a:r>
              <a:rPr lang="en-US" dirty="0" smtClean="0"/>
              <a:t> Peer Group (project)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skrip</a:t>
            </a:r>
            <a:r>
              <a:rPr lang="en-US" dirty="0"/>
              <a:t> video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komik</a:t>
            </a:r>
            <a:r>
              <a:rPr lang="en-US" dirty="0"/>
              <a:t>/meme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Terjemahkan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virtual. </a:t>
            </a:r>
          </a:p>
          <a:p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,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mentashih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yang </a:t>
            </a:r>
            <a:r>
              <a:rPr lang="en-US" dirty="0" err="1" smtClean="0"/>
              <a:t>keliru</a:t>
            </a:r>
            <a:r>
              <a:rPr lang="en-US" dirty="0" smtClean="0"/>
              <a:t>. Serta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kosa</a:t>
            </a:r>
            <a:r>
              <a:rPr lang="en-US" dirty="0" smtClean="0"/>
              <a:t> kata,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mendemonstrasikan</a:t>
            </a:r>
            <a:r>
              <a:rPr lang="en-US" dirty="0" smtClean="0"/>
              <a:t>/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770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Berbasis</a:t>
            </a:r>
            <a:r>
              <a:rPr lang="en-US" dirty="0" smtClean="0"/>
              <a:t> Peer Group (</a:t>
            </a:r>
            <a:r>
              <a:rPr lang="en-US" dirty="0" err="1" smtClean="0"/>
              <a:t>Medsos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(5 -10 </a:t>
            </a:r>
            <a:r>
              <a:rPr lang="en-US" dirty="0" err="1" smtClean="0"/>
              <a:t>mahasiswa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group </a:t>
            </a:r>
            <a:r>
              <a:rPr lang="en-US" dirty="0" err="1" smtClean="0"/>
              <a:t>medsos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whatsapp</a:t>
            </a:r>
            <a:r>
              <a:rPr lang="en-US" dirty="0" smtClean="0"/>
              <a:t>, telegram,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tweter</a:t>
            </a:r>
            <a:endParaRPr lang="en-US" dirty="0" smtClean="0"/>
          </a:p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group </a:t>
            </a:r>
            <a:r>
              <a:rPr lang="en-US" dirty="0" err="1" smtClean="0"/>
              <a:t>medsos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Berikan</a:t>
            </a:r>
            <a:r>
              <a:rPr lang="en-US" dirty="0" smtClean="0"/>
              <a:t> stimulus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menanggapi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disepakati</a:t>
            </a:r>
            <a:r>
              <a:rPr lang="en-US" dirty="0" smtClean="0"/>
              <a:t>.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mengucapkan</a:t>
            </a:r>
            <a:r>
              <a:rPr lang="en-US" dirty="0" smtClean="0"/>
              <a:t> “</a:t>
            </a:r>
            <a:r>
              <a:rPr lang="ar-SA" dirty="0" smtClean="0"/>
              <a:t>ماذا تعمل اليوم</a:t>
            </a:r>
            <a:r>
              <a:rPr lang="en-US" dirty="0" smtClean="0"/>
              <a:t>”. </a:t>
            </a:r>
            <a:r>
              <a:rPr lang="en-US" dirty="0" err="1" smtClean="0"/>
              <a:t>Anggota</a:t>
            </a:r>
            <a:r>
              <a:rPr lang="en-US" dirty="0" smtClean="0"/>
              <a:t> yang lain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32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976" y="2852936"/>
            <a:ext cx="32143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 النجاح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9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258816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harokat</a:t>
            </a:r>
            <a:endParaRPr lang="en-US" dirty="0" smtClean="0"/>
          </a:p>
        </p:txBody>
      </p:sp>
      <p:pic>
        <p:nvPicPr>
          <p:cNvPr id="2050" name="Picture 2" descr="D:\Seminar\Gambar\k-kuning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25193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17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258816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Njlimet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Susah</a:t>
            </a:r>
          </a:p>
        </p:txBody>
      </p:sp>
      <p:pic>
        <p:nvPicPr>
          <p:cNvPr id="3074" name="Picture 2" descr="D:\Seminar\Gambar\screen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eminar\Gambar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032448" cy="22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47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258816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Hafalan</a:t>
            </a:r>
            <a:endParaRPr lang="en-US" dirty="0" smtClean="0"/>
          </a:p>
        </p:txBody>
      </p:sp>
      <p:pic>
        <p:nvPicPr>
          <p:cNvPr id="4098" name="Picture 2" descr="D:\Seminar\Gambar\cara-menghafal-al-q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555307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46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3456384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Tema-tema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Seputar</a:t>
            </a:r>
            <a:r>
              <a:rPr lang="en-US" dirty="0" smtClean="0"/>
              <a:t> Agama Islam; </a:t>
            </a:r>
            <a:r>
              <a:rPr lang="en-US" dirty="0" err="1" smtClean="0"/>
              <a:t>Fiqh</a:t>
            </a:r>
            <a:r>
              <a:rPr lang="en-US" dirty="0" smtClean="0"/>
              <a:t>, </a:t>
            </a:r>
            <a:r>
              <a:rPr lang="en-US" dirty="0" err="1" smtClean="0"/>
              <a:t>Ushul</a:t>
            </a:r>
            <a:r>
              <a:rPr lang="en-US" dirty="0" smtClean="0"/>
              <a:t> </a:t>
            </a:r>
            <a:r>
              <a:rPr lang="en-US" dirty="0" err="1" smtClean="0"/>
              <a:t>Fiqh</a:t>
            </a:r>
            <a:r>
              <a:rPr lang="en-US" dirty="0" smtClean="0"/>
              <a:t>, </a:t>
            </a:r>
            <a:r>
              <a:rPr lang="en-US" dirty="0" err="1" smtClean="0"/>
              <a:t>Aqidah</a:t>
            </a:r>
            <a:r>
              <a:rPr lang="en-US" dirty="0" smtClean="0"/>
              <a:t>,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D:\Seminar\Gambar\Buku-K13-MA-Peminatan-Keagama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/>
          <a:stretch/>
        </p:blipFill>
        <p:spPr bwMode="auto">
          <a:xfrm>
            <a:off x="4139952" y="1484784"/>
            <a:ext cx="44273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01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3456384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Proses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monoton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terbilang</a:t>
            </a:r>
            <a:r>
              <a:rPr lang="en-US" dirty="0"/>
              <a:t> lama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Media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 smtClean="0"/>
              <a:t>seadanya</a:t>
            </a:r>
            <a:endParaRPr lang="en-US" dirty="0"/>
          </a:p>
        </p:txBody>
      </p:sp>
      <p:pic>
        <p:nvPicPr>
          <p:cNvPr id="1026" name="Picture 2" descr="D:\Seminar\Gambar\Ceram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10483" cy="338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52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3456384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Membosankan</a:t>
            </a:r>
            <a:endParaRPr lang="en-US" dirty="0" smtClean="0"/>
          </a:p>
        </p:txBody>
      </p:sp>
      <p:pic>
        <p:nvPicPr>
          <p:cNvPr id="2050" name="Picture 2" descr="D:\Seminar\Gambar\bosan-dengan-pekerj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7241"/>
            <a:ext cx="5173082" cy="297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29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416"/>
            <a:ext cx="8229600" cy="666328"/>
          </a:xfrm>
        </p:spPr>
        <p:txBody>
          <a:bodyPr>
            <a:normAutofit/>
          </a:bodyPr>
          <a:lstStyle/>
          <a:p>
            <a:r>
              <a:rPr lang="id-ID" dirty="0" smtClean="0"/>
              <a:t>Perubahan perspektif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bahasa Arab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Kontekstual</a:t>
            </a:r>
            <a:endParaRPr lang="en-US" dirty="0" smtClean="0"/>
          </a:p>
          <a:p>
            <a:r>
              <a:rPr lang="en-US" dirty="0" err="1" smtClean="0"/>
              <a:t>Mudah</a:t>
            </a:r>
            <a:endParaRPr lang="id-ID" dirty="0" smtClean="0"/>
          </a:p>
          <a:p>
            <a:r>
              <a:rPr lang="id-ID" dirty="0" smtClean="0"/>
              <a:t>Dinamis</a:t>
            </a:r>
            <a:endParaRPr lang="en-US" dirty="0" smtClean="0"/>
          </a:p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endParaRPr lang="id-ID" dirty="0" smtClean="0"/>
          </a:p>
          <a:p>
            <a:r>
              <a:rPr lang="id-ID" dirty="0" smtClean="0"/>
              <a:t>Metode Baru</a:t>
            </a:r>
          </a:p>
          <a:p>
            <a:r>
              <a:rPr lang="id-ID" dirty="0" smtClean="0"/>
              <a:t>Media Melimpah</a:t>
            </a:r>
            <a:endParaRPr lang="en-US" dirty="0" smtClean="0"/>
          </a:p>
          <a:p>
            <a:r>
              <a:rPr lang="en-US" dirty="0" err="1"/>
              <a:t>Menyenangkan</a:t>
            </a:r>
            <a:endParaRPr lang="id-ID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cda52c735cedbbd3bbb668027776f48c0b0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420</TotalTime>
  <Words>1730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Pengembangan Bahasa Arab Berbasis Peer Group</vt:lpstr>
      <vt:lpstr>Perspektif terhadap bahasa Arab</vt:lpstr>
      <vt:lpstr>Perspektif terhadap bahasa Arab</vt:lpstr>
      <vt:lpstr>Perspektif terhadap bahasa Arab</vt:lpstr>
      <vt:lpstr>Perspektif terhadap bahasa Arab</vt:lpstr>
      <vt:lpstr>Perspektif terhadap bahasa Arab</vt:lpstr>
      <vt:lpstr>Perspektif terhadap bahasa Arab</vt:lpstr>
      <vt:lpstr>Perspektif terhadap bahasa Arab</vt:lpstr>
      <vt:lpstr>Perubahan perspektif pada bahasa Arab</vt:lpstr>
      <vt:lpstr>PowerPoint Presentation</vt:lpstr>
      <vt:lpstr>Pengembangan Bahasa Arab berbasis Peer Group</vt:lpstr>
      <vt:lpstr>Tujuan Peer Group</vt:lpstr>
      <vt:lpstr>Manfaat Peer Group</vt:lpstr>
      <vt:lpstr>Pengembangan Kompetensi Bahasa Arab</vt:lpstr>
      <vt:lpstr>Teknik Pengembangan Istima’</vt:lpstr>
      <vt:lpstr>Permainan Pengembangan Istima’</vt:lpstr>
      <vt:lpstr>Teknik Pengembangan Kalam</vt:lpstr>
      <vt:lpstr>Teknik Pengembangan Qira’ah</vt:lpstr>
      <vt:lpstr>Permainan Pengembangan Qira’ah</vt:lpstr>
      <vt:lpstr>Permainan Pengembangan Qira’ah</vt:lpstr>
      <vt:lpstr>Permainan Pengembangan Qira’ah</vt:lpstr>
      <vt:lpstr>Teknik Pengembangan Kitabah</vt:lpstr>
      <vt:lpstr>Teknik Pengembangan Kitabah</vt:lpstr>
      <vt:lpstr>Teknik Pengembangan Kitabah</vt:lpstr>
      <vt:lpstr>Alat dan Bahan Pengembangan</vt:lpstr>
      <vt:lpstr>Langkah-langkah Pengembangan Bahasa Arab Berbasis Peer Group (Project)</vt:lpstr>
      <vt:lpstr>Langkah-langkah Pengembangan Bahasa Arab Berbasis Peer Group (project)</vt:lpstr>
      <vt:lpstr>Langkah-langkah Pengembangan Bahasa Arab Berbasis Peer Group (Medsos)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Bahasa Arab Berbasis Peer Group</dc:title>
  <dc:creator>SAMSUNG</dc:creator>
  <cp:lastModifiedBy>kholiez</cp:lastModifiedBy>
  <cp:revision>50</cp:revision>
  <dcterms:created xsi:type="dcterms:W3CDTF">2018-03-12T13:36:52Z</dcterms:created>
  <dcterms:modified xsi:type="dcterms:W3CDTF">2018-03-18T23:03:14Z</dcterms:modified>
</cp:coreProperties>
</file>