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83" r:id="rId3"/>
    <p:sldId id="257" r:id="rId4"/>
    <p:sldId id="258" r:id="rId5"/>
    <p:sldId id="259" r:id="rId6"/>
    <p:sldId id="260" r:id="rId7"/>
    <p:sldId id="264" r:id="rId8"/>
    <p:sldId id="261" r:id="rId9"/>
    <p:sldId id="262" r:id="rId10"/>
    <p:sldId id="263" r:id="rId11"/>
    <p:sldId id="265" r:id="rId12"/>
    <p:sldId id="266" r:id="rId13"/>
    <p:sldId id="267" r:id="rId14"/>
    <p:sldId id="268" r:id="rId15"/>
    <p:sldId id="270" r:id="rId16"/>
    <p:sldId id="271" r:id="rId17"/>
    <p:sldId id="272" r:id="rId18"/>
    <p:sldId id="284" r:id="rId19"/>
    <p:sldId id="274" r:id="rId20"/>
    <p:sldId id="273" r:id="rId21"/>
    <p:sldId id="28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6" r:id="rId30"/>
    <p:sldId id="287" r:id="rId31"/>
    <p:sldId id="288" r:id="rId32"/>
    <p:sldId id="289" r:id="rId33"/>
    <p:sldId id="290" r:id="rId34"/>
    <p:sldId id="291" r:id="rId3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706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40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26" Type="http://schemas.openxmlformats.org/officeDocument/2006/relationships/slide" Target="slides/slide25.xml" /><Relationship Id="rId39" Type="http://schemas.openxmlformats.org/officeDocument/2006/relationships/tableStyles" Target="tableStyles.xml" /><Relationship Id="rId3" Type="http://schemas.openxmlformats.org/officeDocument/2006/relationships/slide" Target="slides/slide2.xml" /><Relationship Id="rId21" Type="http://schemas.openxmlformats.org/officeDocument/2006/relationships/slide" Target="slides/slide20.xml" /><Relationship Id="rId34" Type="http://schemas.openxmlformats.org/officeDocument/2006/relationships/slide" Target="slides/slide33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5" Type="http://schemas.openxmlformats.org/officeDocument/2006/relationships/slide" Target="slides/slide24.xml" /><Relationship Id="rId33" Type="http://schemas.openxmlformats.org/officeDocument/2006/relationships/slide" Target="slides/slide32.xml" /><Relationship Id="rId38" Type="http://schemas.openxmlformats.org/officeDocument/2006/relationships/theme" Target="theme/theme1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slide" Target="slides/slide19.xml" /><Relationship Id="rId29" Type="http://schemas.openxmlformats.org/officeDocument/2006/relationships/slide" Target="slides/slide28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24" Type="http://schemas.openxmlformats.org/officeDocument/2006/relationships/slide" Target="slides/slide23.xml" /><Relationship Id="rId32" Type="http://schemas.openxmlformats.org/officeDocument/2006/relationships/slide" Target="slides/slide31.xml" /><Relationship Id="rId37" Type="http://schemas.openxmlformats.org/officeDocument/2006/relationships/viewProps" Target="viewProps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slide" Target="slides/slide22.xml" /><Relationship Id="rId28" Type="http://schemas.openxmlformats.org/officeDocument/2006/relationships/slide" Target="slides/slide27.xml" /><Relationship Id="rId36" Type="http://schemas.openxmlformats.org/officeDocument/2006/relationships/presProps" Target="presProps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31" Type="http://schemas.openxmlformats.org/officeDocument/2006/relationships/slide" Target="slides/slide30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slide" Target="slides/slide21.xml" /><Relationship Id="rId27" Type="http://schemas.openxmlformats.org/officeDocument/2006/relationships/slide" Target="slides/slide26.xml" /><Relationship Id="rId30" Type="http://schemas.openxmlformats.org/officeDocument/2006/relationships/slide" Target="slides/slide29.xml" /><Relationship Id="rId35" Type="http://schemas.openxmlformats.org/officeDocument/2006/relationships/slide" Target="slides/slide34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05A65F68-6A75-479F-9E31-F4C8DF614F55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62B99-1070-45B4-B074-5836B0739C68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2673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65F68-6A75-479F-9E31-F4C8DF614F55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62B99-1070-45B4-B074-5836B0739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158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65F68-6A75-479F-9E31-F4C8DF614F55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62B99-1070-45B4-B074-5836B0739C68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1706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65F68-6A75-479F-9E31-F4C8DF614F55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62B99-1070-45B4-B074-5836B0739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351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65F68-6A75-479F-9E31-F4C8DF614F55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62B99-1070-45B4-B074-5836B0739C68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5114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65F68-6A75-479F-9E31-F4C8DF614F55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62B99-1070-45B4-B074-5836B0739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181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65F68-6A75-479F-9E31-F4C8DF614F55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62B99-1070-45B4-B074-5836B0739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376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65F68-6A75-479F-9E31-F4C8DF614F55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62B99-1070-45B4-B074-5836B0739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490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65F68-6A75-479F-9E31-F4C8DF614F55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62B99-1070-45B4-B074-5836B0739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1414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65F68-6A75-479F-9E31-F4C8DF614F55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62B99-1070-45B4-B074-5836B0739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984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65F68-6A75-479F-9E31-F4C8DF614F55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62B99-1070-45B4-B074-5836B0739C68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7930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05A65F68-6A75-479F-9E31-F4C8DF614F55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2962B99-1070-45B4-B074-5836B0739C68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318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61978" y="1797388"/>
            <a:ext cx="7082022" cy="529478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id-ID" sz="5400" dirty="0">
                <a:solidFill>
                  <a:srgbClr val="FF0000"/>
                </a:solidFill>
                <a:latin typeface="Calisto MT" panose="02040603050505030304" pitchFamily="18" charset="0"/>
              </a:rPr>
              <a:t>PENYUSUNAN</a:t>
            </a:r>
            <a:r>
              <a:rPr lang="en-US" altLang="id-ID" sz="5400" dirty="0">
                <a:latin typeface="Calisto MT" panose="02040603050505030304" pitchFamily="18" charset="0"/>
              </a:rPr>
              <a:t> </a:t>
            </a:r>
            <a:r>
              <a:rPr lang="en-US" altLang="id-ID" sz="5400" dirty="0">
                <a:solidFill>
                  <a:srgbClr val="FF0000"/>
                </a:solidFill>
                <a:latin typeface="Calisto MT" panose="02040603050505030304" pitchFamily="18" charset="0"/>
              </a:rPr>
              <a:t>LEGAL KONTRAK</a:t>
            </a:r>
            <a:br>
              <a:rPr lang="en-US" altLang="id-ID" sz="5400" dirty="0">
                <a:solidFill>
                  <a:srgbClr val="FF0000"/>
                </a:solidFill>
                <a:latin typeface="Calisto MT" panose="02040603050505030304" pitchFamily="18" charset="0"/>
              </a:rPr>
            </a:br>
            <a:r>
              <a:rPr lang="en-US" altLang="id-ID" sz="3600" b="1" dirty="0">
                <a:solidFill>
                  <a:srgbClr val="FF0000"/>
                </a:solidFill>
                <a:latin typeface="Calisto MT" panose="02040603050505030304" pitchFamily="18" charset="0"/>
              </a:rPr>
              <a:t>(Legal Drafting)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127999" y="5229542"/>
            <a:ext cx="3842707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id-ID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uh.</a:t>
            </a:r>
            <a:r>
              <a:rPr lang="id-ID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</a:t>
            </a:r>
            <a:r>
              <a:rPr lang="en-US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usein</a:t>
            </a:r>
            <a:r>
              <a:rPr lang="id-ID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</a:t>
            </a:r>
            <a:r>
              <a:rPr lang="en-US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hmadi</a:t>
            </a:r>
            <a:endParaRPr lang="en-US" sz="16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Notaris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-PPAT, </a:t>
            </a:r>
            <a:r>
              <a:rPr lang="en-US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Dosen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M.Kn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UNS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3092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5000">
              <a:schemeClr val="accent1">
                <a:lumMod val="5000"/>
                <a:lumOff val="95000"/>
              </a:schemeClr>
            </a:gs>
            <a:gs pos="86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38204"/>
            <a:ext cx="10515600" cy="583876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ID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3538" indent="0">
              <a:buNone/>
            </a:pPr>
            <a:r>
              <a:rPr lang="en-US" altLang="id-ID" sz="2400" dirty="0"/>
              <a:t>WAJIBKAH KONTRAK DIBERI MATERAI?</a:t>
            </a:r>
          </a:p>
          <a:p>
            <a:pPr marL="363538" indent="0"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altLang="id-ID" sz="2800" dirty="0" err="1">
                <a:latin typeface="Calisto MT" panose="02040603050505030304" pitchFamily="18" charset="0"/>
              </a:rPr>
              <a:t>Apakah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materai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menentukan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sah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tidaknya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Perjanjian</a:t>
            </a:r>
            <a:r>
              <a:rPr lang="en-US" altLang="id-ID" sz="2800" dirty="0">
                <a:latin typeface="Calisto MT" panose="02040603050505030304" pitchFamily="18" charset="0"/>
              </a:rPr>
              <a:t>? </a:t>
            </a:r>
            <a:r>
              <a:rPr lang="en-US" altLang="id-ID" sz="2800" dirty="0" err="1">
                <a:latin typeface="Calisto MT" panose="02040603050505030304" pitchFamily="18" charset="0"/>
              </a:rPr>
              <a:t>Ataukan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menentukan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lemah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kuatnya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pembuktian</a:t>
            </a:r>
            <a:r>
              <a:rPr lang="en-US" altLang="id-ID" sz="2800" dirty="0">
                <a:latin typeface="Calisto MT" panose="02040603050505030304" pitchFamily="18" charset="0"/>
              </a:rPr>
              <a:t>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altLang="id-ID" sz="2800" dirty="0" err="1">
                <a:latin typeface="Calisto MT" panose="02040603050505030304" pitchFamily="18" charset="0"/>
              </a:rPr>
              <a:t>Materai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adalah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hutang</a:t>
            </a:r>
            <a:r>
              <a:rPr lang="en-US" altLang="id-ID" sz="2800" dirty="0">
                <a:latin typeface="Calisto MT" panose="02040603050505030304" pitchFamily="18" charset="0"/>
              </a:rPr>
              <a:t> para </a:t>
            </a:r>
            <a:r>
              <a:rPr lang="en-US" altLang="id-ID" sz="2800" dirty="0" err="1">
                <a:latin typeface="Calisto MT" panose="02040603050505030304" pitchFamily="18" charset="0"/>
              </a:rPr>
              <a:t>pembuat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perjanjian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kepada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negara</a:t>
            </a:r>
            <a:endParaRPr lang="en-US" altLang="id-ID" sz="2800" dirty="0">
              <a:latin typeface="Calisto MT" panose="0204060305050503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altLang="id-ID" sz="2800" dirty="0" err="1">
                <a:latin typeface="Calisto MT" panose="02040603050505030304" pitchFamily="18" charset="0"/>
              </a:rPr>
              <a:t>Materai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merupakan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kewajiban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pembuat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perbuatan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hukum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tertulis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kepada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negara</a:t>
            </a:r>
            <a:endParaRPr lang="en-US" altLang="id-ID" sz="2800" dirty="0">
              <a:latin typeface="Calisto MT" panose="02040603050505030304" pitchFamily="18" charset="0"/>
            </a:endParaRPr>
          </a:p>
          <a:p>
            <a:pPr marL="363538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55319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5000">
              <a:schemeClr val="accent1">
                <a:lumMod val="5000"/>
                <a:lumOff val="95000"/>
              </a:schemeClr>
            </a:gs>
            <a:gs pos="86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38204"/>
            <a:ext cx="10515600" cy="603754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ID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3200" dirty="0" err="1">
                <a:latin typeface="Calisto MT" panose="02040603050505030304" pitchFamily="18" charset="0"/>
              </a:rPr>
              <a:t>Ketentuan</a:t>
            </a:r>
            <a:r>
              <a:rPr lang="en-US" altLang="id-ID" sz="3200" dirty="0">
                <a:latin typeface="Calisto MT" panose="02040603050505030304" pitchFamily="18" charset="0"/>
              </a:rPr>
              <a:t> </a:t>
            </a:r>
            <a:r>
              <a:rPr lang="en-US" altLang="id-ID" sz="3200" dirty="0" err="1">
                <a:latin typeface="Calisto MT" panose="02040603050505030304" pitchFamily="18" charset="0"/>
              </a:rPr>
              <a:t>tentang</a:t>
            </a:r>
            <a:r>
              <a:rPr lang="en-US" altLang="id-ID" sz="3200" dirty="0">
                <a:latin typeface="Calisto MT" panose="02040603050505030304" pitchFamily="18" charset="0"/>
              </a:rPr>
              <a:t> </a:t>
            </a:r>
            <a:r>
              <a:rPr lang="en-US" altLang="id-ID" sz="3200" dirty="0" err="1">
                <a:latin typeface="Calisto MT" panose="02040603050505030304" pitchFamily="18" charset="0"/>
              </a:rPr>
              <a:t>Materai</a:t>
            </a:r>
            <a:r>
              <a:rPr lang="en-US" altLang="id-ID" sz="3200" dirty="0">
                <a:latin typeface="Calisto MT" panose="02040603050505030304" pitchFamily="18" charset="0"/>
              </a:rPr>
              <a:t> </a:t>
            </a:r>
            <a:r>
              <a:rPr lang="en-US" altLang="id-ID" sz="3200" dirty="0" err="1">
                <a:latin typeface="Calisto MT" panose="02040603050505030304" pitchFamily="18" charset="0"/>
              </a:rPr>
              <a:t>diatur</a:t>
            </a:r>
            <a:r>
              <a:rPr lang="en-US" altLang="id-ID" sz="3200" dirty="0">
                <a:latin typeface="Calisto MT" panose="02040603050505030304" pitchFamily="18" charset="0"/>
              </a:rPr>
              <a:t> </a:t>
            </a:r>
            <a:r>
              <a:rPr lang="en-US" altLang="id-ID" sz="3200" dirty="0" err="1">
                <a:latin typeface="Calisto MT" panose="02040603050505030304" pitchFamily="18" charset="0"/>
              </a:rPr>
              <a:t>dalam</a:t>
            </a:r>
            <a:r>
              <a:rPr lang="en-US" altLang="id-ID" sz="3200" dirty="0">
                <a:latin typeface="Calisto MT" panose="02040603050505030304" pitchFamily="18" charset="0"/>
              </a:rPr>
              <a:t> UU No. 13 </a:t>
            </a:r>
            <a:r>
              <a:rPr lang="en-US" altLang="id-ID" sz="3200" dirty="0" err="1">
                <a:latin typeface="Calisto MT" panose="02040603050505030304" pitchFamily="18" charset="0"/>
              </a:rPr>
              <a:t>Tahun</a:t>
            </a:r>
            <a:r>
              <a:rPr lang="en-US" altLang="id-ID" sz="3200" dirty="0">
                <a:latin typeface="Calisto MT" panose="02040603050505030304" pitchFamily="18" charset="0"/>
              </a:rPr>
              <a:t> 1985 </a:t>
            </a:r>
            <a:r>
              <a:rPr lang="en-US" altLang="id-ID" sz="3200" dirty="0" err="1">
                <a:latin typeface="Calisto MT" panose="02040603050505030304" pitchFamily="18" charset="0"/>
              </a:rPr>
              <a:t>tentang</a:t>
            </a:r>
            <a:r>
              <a:rPr lang="en-US" altLang="id-ID" sz="3200" dirty="0">
                <a:latin typeface="Calisto MT" panose="02040603050505030304" pitchFamily="18" charset="0"/>
              </a:rPr>
              <a:t> Bea </a:t>
            </a:r>
            <a:r>
              <a:rPr lang="en-US" altLang="id-ID" sz="3200" dirty="0" err="1">
                <a:latin typeface="Calisto MT" panose="02040603050505030304" pitchFamily="18" charset="0"/>
              </a:rPr>
              <a:t>Materai</a:t>
            </a:r>
            <a:endParaRPr lang="en-US" altLang="id-ID" sz="3200" dirty="0">
              <a:latin typeface="Calisto MT" panose="02040603050505030304" pitchFamily="18" charset="0"/>
            </a:endParaRP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en-US" altLang="id-ID" sz="3200" dirty="0" err="1">
                <a:latin typeface="Calisto MT" panose="02040603050505030304" pitchFamily="18" charset="0"/>
              </a:rPr>
              <a:t>Dalam</a:t>
            </a:r>
            <a:r>
              <a:rPr lang="en-US" altLang="id-ID" sz="3200" dirty="0">
                <a:latin typeface="Calisto MT" panose="02040603050505030304" pitchFamily="18" charset="0"/>
              </a:rPr>
              <a:t> </a:t>
            </a:r>
            <a:r>
              <a:rPr lang="en-US" altLang="id-ID" sz="3200" dirty="0" err="1">
                <a:latin typeface="Calisto MT" panose="02040603050505030304" pitchFamily="18" charset="0"/>
              </a:rPr>
              <a:t>Pasal</a:t>
            </a:r>
            <a:r>
              <a:rPr lang="en-US" altLang="id-ID" sz="3200" dirty="0">
                <a:latin typeface="Calisto MT" panose="02040603050505030304" pitchFamily="18" charset="0"/>
              </a:rPr>
              <a:t> 1 </a:t>
            </a:r>
            <a:r>
              <a:rPr lang="en-US" altLang="id-ID" sz="3200" dirty="0" err="1">
                <a:latin typeface="Calisto MT" panose="02040603050505030304" pitchFamily="18" charset="0"/>
              </a:rPr>
              <a:t>disebutkan</a:t>
            </a:r>
            <a:r>
              <a:rPr lang="en-US" altLang="id-ID" sz="3200" dirty="0">
                <a:latin typeface="Calisto MT" panose="02040603050505030304" pitchFamily="18" charset="0"/>
              </a:rPr>
              <a:t> </a:t>
            </a:r>
            <a:r>
              <a:rPr lang="ja-JP" altLang="en-US" sz="3200" dirty="0">
                <a:latin typeface="Calisto MT" panose="02040603050505030304" pitchFamily="18" charset="0"/>
                <a:ea typeface="MS Mincho" panose="02020609040205080304" pitchFamily="49" charset="-128"/>
              </a:rPr>
              <a:t>“</a:t>
            </a:r>
            <a:r>
              <a:rPr lang="en-US" altLang="ja-JP" sz="3200" dirty="0" err="1">
                <a:latin typeface="Calisto MT" panose="02040603050505030304" pitchFamily="18" charset="0"/>
              </a:rPr>
              <a:t>Dengan</a:t>
            </a:r>
            <a:r>
              <a:rPr lang="en-US" altLang="ja-JP" sz="3200" dirty="0">
                <a:latin typeface="Calisto MT" panose="02040603050505030304" pitchFamily="18" charset="0"/>
              </a:rPr>
              <a:t> </a:t>
            </a:r>
            <a:r>
              <a:rPr lang="en-US" altLang="ja-JP" sz="3200" dirty="0" err="1">
                <a:latin typeface="Calisto MT" panose="02040603050505030304" pitchFamily="18" charset="0"/>
              </a:rPr>
              <a:t>nama</a:t>
            </a:r>
            <a:r>
              <a:rPr lang="en-US" altLang="ja-JP" sz="3200" dirty="0">
                <a:latin typeface="Calisto MT" panose="02040603050505030304" pitchFamily="18" charset="0"/>
              </a:rPr>
              <a:t> Bea </a:t>
            </a:r>
            <a:r>
              <a:rPr lang="en-US" altLang="ja-JP" sz="3200" dirty="0" err="1">
                <a:latin typeface="Calisto MT" panose="02040603050505030304" pitchFamily="18" charset="0"/>
              </a:rPr>
              <a:t>Materai</a:t>
            </a:r>
            <a:r>
              <a:rPr lang="en-US" altLang="ja-JP" sz="3200" dirty="0">
                <a:latin typeface="Calisto MT" panose="02040603050505030304" pitchFamily="18" charset="0"/>
              </a:rPr>
              <a:t> </a:t>
            </a:r>
            <a:r>
              <a:rPr lang="en-US" altLang="ja-JP" sz="3200" dirty="0" err="1">
                <a:latin typeface="Calisto MT" panose="02040603050505030304" pitchFamily="18" charset="0"/>
              </a:rPr>
              <a:t>dikenakan</a:t>
            </a:r>
            <a:r>
              <a:rPr lang="en-US" altLang="ja-JP" sz="3200" dirty="0">
                <a:latin typeface="Calisto MT" panose="02040603050505030304" pitchFamily="18" charset="0"/>
              </a:rPr>
              <a:t> </a:t>
            </a:r>
            <a:r>
              <a:rPr lang="en-US" altLang="ja-JP" sz="3200" dirty="0" err="1">
                <a:latin typeface="Calisto MT" panose="02040603050505030304" pitchFamily="18" charset="0"/>
              </a:rPr>
              <a:t>pajak</a:t>
            </a:r>
            <a:r>
              <a:rPr lang="en-US" altLang="ja-JP" sz="3200" dirty="0">
                <a:latin typeface="Calisto MT" panose="02040603050505030304" pitchFamily="18" charset="0"/>
              </a:rPr>
              <a:t> </a:t>
            </a:r>
            <a:r>
              <a:rPr lang="en-US" altLang="ja-JP" sz="3200" dirty="0" err="1">
                <a:latin typeface="Calisto MT" panose="02040603050505030304" pitchFamily="18" charset="0"/>
              </a:rPr>
              <a:t>atas</a:t>
            </a:r>
            <a:r>
              <a:rPr lang="en-US" altLang="ja-JP" sz="3200" dirty="0">
                <a:latin typeface="Calisto MT" panose="02040603050505030304" pitchFamily="18" charset="0"/>
              </a:rPr>
              <a:t> </a:t>
            </a:r>
            <a:r>
              <a:rPr lang="en-US" altLang="ja-JP" sz="3200" dirty="0" err="1">
                <a:latin typeface="Calisto MT" panose="02040603050505030304" pitchFamily="18" charset="0"/>
              </a:rPr>
              <a:t>dokumen</a:t>
            </a:r>
            <a:r>
              <a:rPr lang="en-US" altLang="ja-JP" sz="3200" dirty="0">
                <a:latin typeface="Calisto MT" panose="02040603050505030304" pitchFamily="18" charset="0"/>
              </a:rPr>
              <a:t> yang </a:t>
            </a:r>
            <a:r>
              <a:rPr lang="en-US" altLang="ja-JP" sz="3200" dirty="0" err="1">
                <a:latin typeface="Calisto MT" panose="02040603050505030304" pitchFamily="18" charset="0"/>
              </a:rPr>
              <a:t>disebut</a:t>
            </a:r>
            <a:r>
              <a:rPr lang="en-US" altLang="ja-JP" sz="3200" dirty="0">
                <a:latin typeface="Calisto MT" panose="02040603050505030304" pitchFamily="18" charset="0"/>
              </a:rPr>
              <a:t> </a:t>
            </a:r>
            <a:r>
              <a:rPr lang="en-US" altLang="ja-JP" sz="3200" dirty="0" err="1">
                <a:latin typeface="Calisto MT" panose="02040603050505030304" pitchFamily="18" charset="0"/>
              </a:rPr>
              <a:t>dalam</a:t>
            </a:r>
            <a:r>
              <a:rPr lang="en-US" altLang="ja-JP" sz="3200" dirty="0">
                <a:latin typeface="Calisto MT" panose="02040603050505030304" pitchFamily="18" charset="0"/>
              </a:rPr>
              <a:t> </a:t>
            </a:r>
            <a:r>
              <a:rPr lang="en-US" altLang="ja-JP" sz="3200" dirty="0" err="1">
                <a:latin typeface="Calisto MT" panose="02040603050505030304" pitchFamily="18" charset="0"/>
              </a:rPr>
              <a:t>Undang-undang</a:t>
            </a:r>
            <a:r>
              <a:rPr lang="en-US" altLang="ja-JP" sz="3200" dirty="0">
                <a:latin typeface="Calisto MT" panose="02040603050505030304" pitchFamily="18" charset="0"/>
              </a:rPr>
              <a:t> </a:t>
            </a:r>
            <a:r>
              <a:rPr lang="en-US" altLang="ja-JP" sz="3200" dirty="0" err="1">
                <a:latin typeface="Calisto MT" panose="02040603050505030304" pitchFamily="18" charset="0"/>
              </a:rPr>
              <a:t>ini</a:t>
            </a:r>
            <a:r>
              <a:rPr lang="ja-JP" altLang="en-US" sz="3200" dirty="0">
                <a:latin typeface="Calisto MT" panose="02040603050505030304" pitchFamily="18" charset="0"/>
                <a:ea typeface="MS Mincho" panose="02020609040205080304" pitchFamily="49" charset="-128"/>
              </a:rPr>
              <a:t>”</a:t>
            </a:r>
            <a:endParaRPr lang="en-US" altLang="ja-JP" sz="3200" dirty="0">
              <a:latin typeface="Calisto MT" panose="02040603050505030304" pitchFamily="18" charset="0"/>
            </a:endParaRP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en-US" altLang="id-ID" sz="3200" dirty="0" err="1">
                <a:latin typeface="Calisto MT" panose="02040603050505030304" pitchFamily="18" charset="0"/>
              </a:rPr>
              <a:t>Selanjutnya</a:t>
            </a:r>
            <a:r>
              <a:rPr lang="en-US" altLang="id-ID" sz="3200" dirty="0">
                <a:latin typeface="Calisto MT" panose="02040603050505030304" pitchFamily="18" charset="0"/>
              </a:rPr>
              <a:t> </a:t>
            </a:r>
            <a:r>
              <a:rPr lang="en-US" altLang="id-ID" sz="3200" dirty="0" err="1">
                <a:latin typeface="Calisto MT" panose="02040603050505030304" pitchFamily="18" charset="0"/>
              </a:rPr>
              <a:t>Pasal</a:t>
            </a:r>
            <a:r>
              <a:rPr lang="en-US" altLang="id-ID" sz="3200" dirty="0">
                <a:latin typeface="Calisto MT" panose="02040603050505030304" pitchFamily="18" charset="0"/>
              </a:rPr>
              <a:t> 2 </a:t>
            </a:r>
            <a:r>
              <a:rPr lang="en-US" altLang="id-ID" sz="3200" dirty="0" err="1">
                <a:latin typeface="Calisto MT" panose="02040603050505030304" pitchFamily="18" charset="0"/>
              </a:rPr>
              <a:t>ayat</a:t>
            </a:r>
            <a:r>
              <a:rPr lang="en-US" altLang="id-ID" sz="3200" dirty="0">
                <a:latin typeface="Calisto MT" panose="02040603050505030304" pitchFamily="18" charset="0"/>
              </a:rPr>
              <a:t> (1) </a:t>
            </a:r>
            <a:r>
              <a:rPr lang="en-US" altLang="id-ID" sz="3200" dirty="0" err="1">
                <a:latin typeface="Calisto MT" panose="02040603050505030304" pitchFamily="18" charset="0"/>
              </a:rPr>
              <a:t>disebutkan</a:t>
            </a:r>
            <a:endParaRPr lang="en-US" altLang="id-ID" sz="3200" dirty="0">
              <a:latin typeface="Calisto MT" panose="02040603050505030304" pitchFamily="18" charset="0"/>
            </a:endParaRP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en-US" altLang="ja-JP" sz="2800" dirty="0" err="1">
                <a:latin typeface="Calisto MT" panose="02040603050505030304" pitchFamily="18" charset="0"/>
              </a:rPr>
              <a:t>Dikenakan</a:t>
            </a:r>
            <a:r>
              <a:rPr lang="en-US" altLang="ja-JP" sz="2800" dirty="0">
                <a:latin typeface="Calisto MT" panose="02040603050505030304" pitchFamily="18" charset="0"/>
              </a:rPr>
              <a:t> Bea </a:t>
            </a:r>
            <a:r>
              <a:rPr lang="en-US" altLang="ja-JP" sz="2800" dirty="0" err="1">
                <a:latin typeface="Calisto MT" panose="02040603050505030304" pitchFamily="18" charset="0"/>
              </a:rPr>
              <a:t>Materai</a:t>
            </a:r>
            <a:r>
              <a:rPr lang="en-US" altLang="ja-JP" sz="2800" dirty="0">
                <a:latin typeface="Calisto MT" panose="02040603050505030304" pitchFamily="18" charset="0"/>
              </a:rPr>
              <a:t> </a:t>
            </a:r>
            <a:r>
              <a:rPr lang="en-US" altLang="ja-JP" sz="2800" dirty="0" err="1">
                <a:latin typeface="Calisto MT" panose="02040603050505030304" pitchFamily="18" charset="0"/>
              </a:rPr>
              <a:t>atas</a:t>
            </a:r>
            <a:r>
              <a:rPr lang="en-US" altLang="ja-JP" sz="2800" dirty="0">
                <a:latin typeface="Calisto MT" panose="02040603050505030304" pitchFamily="18" charset="0"/>
              </a:rPr>
              <a:t> </a:t>
            </a:r>
            <a:r>
              <a:rPr lang="en-US" altLang="ja-JP" sz="2800" dirty="0" err="1">
                <a:latin typeface="Calisto MT" panose="02040603050505030304" pitchFamily="18" charset="0"/>
              </a:rPr>
              <a:t>dokumen</a:t>
            </a:r>
            <a:r>
              <a:rPr lang="en-US" altLang="ja-JP" sz="2800" dirty="0">
                <a:latin typeface="Calisto MT" panose="02040603050505030304" pitchFamily="18" charset="0"/>
              </a:rPr>
              <a:t> yang </a:t>
            </a:r>
            <a:r>
              <a:rPr lang="en-US" altLang="ja-JP" sz="2800" dirty="0" err="1">
                <a:latin typeface="Calisto MT" panose="02040603050505030304" pitchFamily="18" charset="0"/>
              </a:rPr>
              <a:t>berbentuk</a:t>
            </a:r>
            <a:r>
              <a:rPr lang="en-US" altLang="ja-JP" sz="2800" dirty="0">
                <a:latin typeface="Calisto MT" panose="02040603050505030304" pitchFamily="18" charset="0"/>
              </a:rPr>
              <a:t>: </a:t>
            </a:r>
            <a:r>
              <a:rPr lang="en-US" altLang="ja-JP" dirty="0">
                <a:latin typeface="Calisto MT" panose="02040603050505030304" pitchFamily="18" charset="0"/>
              </a:rPr>
              <a:t>(a) </a:t>
            </a:r>
            <a:r>
              <a:rPr lang="en-US" altLang="ja-JP" dirty="0" err="1">
                <a:latin typeface="Calisto MT" panose="02040603050505030304" pitchFamily="18" charset="0"/>
              </a:rPr>
              <a:t>Surat</a:t>
            </a:r>
            <a:r>
              <a:rPr lang="en-US" altLang="ja-JP" dirty="0">
                <a:latin typeface="Calisto MT" panose="02040603050505030304" pitchFamily="18" charset="0"/>
              </a:rPr>
              <a:t> </a:t>
            </a:r>
            <a:r>
              <a:rPr lang="en-US" altLang="ja-JP" dirty="0" err="1">
                <a:latin typeface="Calisto MT" panose="02040603050505030304" pitchFamily="18" charset="0"/>
              </a:rPr>
              <a:t>Perjanjian</a:t>
            </a:r>
            <a:r>
              <a:rPr lang="en-US" altLang="ja-JP" dirty="0">
                <a:latin typeface="Calisto MT" panose="02040603050505030304" pitchFamily="18" charset="0"/>
              </a:rPr>
              <a:t> </a:t>
            </a:r>
            <a:r>
              <a:rPr lang="en-US" altLang="ja-JP" dirty="0" err="1">
                <a:latin typeface="Calisto MT" panose="02040603050505030304" pitchFamily="18" charset="0"/>
              </a:rPr>
              <a:t>dan</a:t>
            </a:r>
            <a:r>
              <a:rPr lang="en-US" altLang="ja-JP" dirty="0">
                <a:latin typeface="Calisto MT" panose="02040603050505030304" pitchFamily="18" charset="0"/>
              </a:rPr>
              <a:t> </a:t>
            </a:r>
            <a:r>
              <a:rPr lang="en-US" altLang="ja-JP" dirty="0" err="1">
                <a:latin typeface="Calisto MT" panose="02040603050505030304" pitchFamily="18" charset="0"/>
              </a:rPr>
              <a:t>surat-surat</a:t>
            </a:r>
            <a:r>
              <a:rPr lang="en-US" altLang="ja-JP" dirty="0">
                <a:latin typeface="Calisto MT" panose="02040603050505030304" pitchFamily="18" charset="0"/>
              </a:rPr>
              <a:t> </a:t>
            </a:r>
            <a:r>
              <a:rPr lang="en-US" altLang="ja-JP" dirty="0" err="1">
                <a:latin typeface="Calisto MT" panose="02040603050505030304" pitchFamily="18" charset="0"/>
              </a:rPr>
              <a:t>lainnya</a:t>
            </a:r>
            <a:r>
              <a:rPr lang="en-US" altLang="ja-JP" dirty="0">
                <a:latin typeface="Calisto MT" panose="02040603050505030304" pitchFamily="18" charset="0"/>
              </a:rPr>
              <a:t> yang </a:t>
            </a:r>
            <a:r>
              <a:rPr lang="en-US" altLang="ja-JP" dirty="0" err="1">
                <a:latin typeface="Calisto MT" panose="02040603050505030304" pitchFamily="18" charset="0"/>
              </a:rPr>
              <a:t>dibuat</a:t>
            </a:r>
            <a:r>
              <a:rPr lang="en-US" altLang="ja-JP" dirty="0">
                <a:latin typeface="Calisto MT" panose="02040603050505030304" pitchFamily="18" charset="0"/>
              </a:rPr>
              <a:t> </a:t>
            </a:r>
            <a:r>
              <a:rPr lang="en-US" altLang="ja-JP" dirty="0" err="1">
                <a:latin typeface="Calisto MT" panose="02040603050505030304" pitchFamily="18" charset="0"/>
              </a:rPr>
              <a:t>dengan</a:t>
            </a:r>
            <a:r>
              <a:rPr lang="en-US" altLang="ja-JP" dirty="0">
                <a:latin typeface="Calisto MT" panose="02040603050505030304" pitchFamily="18" charset="0"/>
              </a:rPr>
              <a:t> </a:t>
            </a:r>
            <a:r>
              <a:rPr lang="en-US" altLang="ja-JP" dirty="0" err="1">
                <a:latin typeface="Calisto MT" panose="02040603050505030304" pitchFamily="18" charset="0"/>
              </a:rPr>
              <a:t>tujuan</a:t>
            </a:r>
            <a:r>
              <a:rPr lang="en-US" altLang="ja-JP" dirty="0">
                <a:latin typeface="Calisto MT" panose="02040603050505030304" pitchFamily="18" charset="0"/>
              </a:rPr>
              <a:t> </a:t>
            </a:r>
            <a:r>
              <a:rPr lang="en-US" altLang="ja-JP" dirty="0" err="1">
                <a:latin typeface="Calisto MT" panose="02040603050505030304" pitchFamily="18" charset="0"/>
              </a:rPr>
              <a:t>untuk</a:t>
            </a:r>
            <a:r>
              <a:rPr lang="en-US" altLang="ja-JP" dirty="0">
                <a:latin typeface="Calisto MT" panose="02040603050505030304" pitchFamily="18" charset="0"/>
              </a:rPr>
              <a:t> </a:t>
            </a:r>
            <a:r>
              <a:rPr lang="en-US" altLang="ja-JP" dirty="0" err="1">
                <a:latin typeface="Calisto MT" panose="02040603050505030304" pitchFamily="18" charset="0"/>
              </a:rPr>
              <a:t>digunakan</a:t>
            </a:r>
            <a:r>
              <a:rPr lang="en-US" altLang="ja-JP" dirty="0">
                <a:latin typeface="Calisto MT" panose="02040603050505030304" pitchFamily="18" charset="0"/>
              </a:rPr>
              <a:t> </a:t>
            </a:r>
            <a:r>
              <a:rPr lang="en-US" altLang="ja-JP" dirty="0" err="1">
                <a:latin typeface="Calisto MT" panose="02040603050505030304" pitchFamily="18" charset="0"/>
              </a:rPr>
              <a:t>sebagai</a:t>
            </a:r>
            <a:r>
              <a:rPr lang="en-US" altLang="ja-JP" dirty="0">
                <a:latin typeface="Calisto MT" panose="02040603050505030304" pitchFamily="18" charset="0"/>
              </a:rPr>
              <a:t> </a:t>
            </a:r>
            <a:r>
              <a:rPr lang="en-US" altLang="ja-JP" dirty="0" err="1">
                <a:latin typeface="Calisto MT" panose="02040603050505030304" pitchFamily="18" charset="0"/>
              </a:rPr>
              <a:t>alat</a:t>
            </a:r>
            <a:r>
              <a:rPr lang="en-US" altLang="ja-JP" dirty="0">
                <a:latin typeface="Calisto MT" panose="02040603050505030304" pitchFamily="18" charset="0"/>
              </a:rPr>
              <a:t> </a:t>
            </a:r>
            <a:r>
              <a:rPr lang="en-US" altLang="ja-JP" dirty="0" err="1">
                <a:latin typeface="Calisto MT" panose="02040603050505030304" pitchFamily="18" charset="0"/>
              </a:rPr>
              <a:t>pembuktian</a:t>
            </a:r>
            <a:r>
              <a:rPr lang="en-US" altLang="ja-JP" dirty="0">
                <a:latin typeface="Calisto MT" panose="02040603050505030304" pitchFamily="18" charset="0"/>
              </a:rPr>
              <a:t> </a:t>
            </a:r>
            <a:r>
              <a:rPr lang="en-US" altLang="ja-JP" dirty="0" err="1">
                <a:latin typeface="Calisto MT" panose="02040603050505030304" pitchFamily="18" charset="0"/>
              </a:rPr>
              <a:t>mengenai</a:t>
            </a:r>
            <a:r>
              <a:rPr lang="en-US" altLang="ja-JP" dirty="0">
                <a:latin typeface="Calisto MT" panose="02040603050505030304" pitchFamily="18" charset="0"/>
              </a:rPr>
              <a:t> </a:t>
            </a:r>
            <a:r>
              <a:rPr lang="en-US" altLang="ja-JP" dirty="0" err="1">
                <a:latin typeface="Calisto MT" panose="02040603050505030304" pitchFamily="18" charset="0"/>
              </a:rPr>
              <a:t>perbuatan</a:t>
            </a:r>
            <a:r>
              <a:rPr lang="en-US" altLang="ja-JP" dirty="0">
                <a:latin typeface="Calisto MT" panose="02040603050505030304" pitchFamily="18" charset="0"/>
              </a:rPr>
              <a:t>, </a:t>
            </a:r>
            <a:r>
              <a:rPr lang="en-US" altLang="ja-JP" dirty="0" err="1">
                <a:latin typeface="Calisto MT" panose="02040603050505030304" pitchFamily="18" charset="0"/>
              </a:rPr>
              <a:t>kenyataan</a:t>
            </a:r>
            <a:r>
              <a:rPr lang="en-US" altLang="ja-JP" dirty="0">
                <a:latin typeface="Calisto MT" panose="02040603050505030304" pitchFamily="18" charset="0"/>
              </a:rPr>
              <a:t> </a:t>
            </a:r>
            <a:r>
              <a:rPr lang="en-US" altLang="ja-JP" dirty="0" err="1">
                <a:latin typeface="Calisto MT" panose="02040603050505030304" pitchFamily="18" charset="0"/>
              </a:rPr>
              <a:t>atau</a:t>
            </a:r>
            <a:r>
              <a:rPr lang="en-US" altLang="ja-JP" dirty="0">
                <a:latin typeface="Calisto MT" panose="02040603050505030304" pitchFamily="18" charset="0"/>
              </a:rPr>
              <a:t> </a:t>
            </a:r>
            <a:r>
              <a:rPr lang="en-US" altLang="ja-JP" dirty="0" err="1">
                <a:latin typeface="Calisto MT" panose="02040603050505030304" pitchFamily="18" charset="0"/>
              </a:rPr>
              <a:t>keadaan</a:t>
            </a:r>
            <a:r>
              <a:rPr lang="en-US" altLang="ja-JP" dirty="0">
                <a:latin typeface="Calisto MT" panose="02040603050505030304" pitchFamily="18" charset="0"/>
              </a:rPr>
              <a:t> yang </a:t>
            </a:r>
            <a:r>
              <a:rPr lang="en-US" altLang="ja-JP" dirty="0" err="1">
                <a:latin typeface="Calisto MT" panose="02040603050505030304" pitchFamily="18" charset="0"/>
              </a:rPr>
              <a:t>bersifat</a:t>
            </a:r>
            <a:r>
              <a:rPr lang="en-US" altLang="ja-JP" dirty="0">
                <a:latin typeface="Calisto MT" panose="02040603050505030304" pitchFamily="18" charset="0"/>
              </a:rPr>
              <a:t> </a:t>
            </a:r>
            <a:r>
              <a:rPr lang="en-US" altLang="ja-JP" dirty="0" err="1">
                <a:latin typeface="Calisto MT" panose="02040603050505030304" pitchFamily="18" charset="0"/>
              </a:rPr>
              <a:t>perdata</a:t>
            </a:r>
            <a:endParaRPr lang="en-US" altLang="id-ID" dirty="0">
              <a:latin typeface="Calisto MT" panose="02040603050505030304" pitchFamily="18" charset="0"/>
            </a:endParaRPr>
          </a:p>
          <a:p>
            <a:pPr marL="363538" indent="0">
              <a:buNone/>
            </a:pPr>
            <a:endParaRPr lang="en-ID" dirty="0"/>
          </a:p>
          <a:p>
            <a:pPr marL="36353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30356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5000">
              <a:schemeClr val="accent1">
                <a:lumMod val="5000"/>
                <a:lumOff val="95000"/>
              </a:schemeClr>
            </a:gs>
            <a:gs pos="86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24015"/>
          </a:xfrm>
        </p:spPr>
        <p:txBody>
          <a:bodyPr>
            <a:normAutofit fontScale="90000"/>
          </a:bodyPr>
          <a:lstStyle/>
          <a:p>
            <a:r>
              <a:rPr lang="en-US" altLang="id-ID" sz="5400" dirty="0"/>
              <a:t>yang </a:t>
            </a:r>
            <a:r>
              <a:rPr lang="en-US" altLang="id-ID" sz="5400" dirty="0" err="1"/>
              <a:t>Menentukan</a:t>
            </a:r>
            <a:r>
              <a:rPr lang="en-US" altLang="id-ID" sz="5400" dirty="0"/>
              <a:t> Isi </a:t>
            </a:r>
            <a:r>
              <a:rPr lang="en-US" altLang="id-ID" sz="5400" dirty="0" err="1"/>
              <a:t>Kontrak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27134"/>
            <a:ext cx="10515600" cy="514982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id-ID" sz="3200" dirty="0">
              <a:latin typeface="Calisto MT" panose="0204060305050503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altLang="id-ID" sz="3200" dirty="0">
                <a:latin typeface="Calisto MT" panose="02040603050505030304" pitchFamily="18" charset="0"/>
              </a:rPr>
              <a:t>Yang </a:t>
            </a:r>
            <a:r>
              <a:rPr lang="en-US" altLang="id-ID" sz="3200" dirty="0" err="1">
                <a:latin typeface="Calisto MT" panose="02040603050505030304" pitchFamily="18" charset="0"/>
              </a:rPr>
              <a:t>menentukan</a:t>
            </a:r>
            <a:r>
              <a:rPr lang="en-US" altLang="id-ID" sz="3200" dirty="0">
                <a:latin typeface="Calisto MT" panose="02040603050505030304" pitchFamily="18" charset="0"/>
              </a:rPr>
              <a:t> </a:t>
            </a:r>
            <a:r>
              <a:rPr lang="en-US" altLang="id-ID" sz="3200" dirty="0" err="1">
                <a:latin typeface="Calisto MT" panose="02040603050505030304" pitchFamily="18" charset="0"/>
              </a:rPr>
              <a:t>isi</a:t>
            </a:r>
            <a:r>
              <a:rPr lang="en-US" altLang="id-ID" sz="3200" dirty="0">
                <a:latin typeface="Calisto MT" panose="02040603050505030304" pitchFamily="18" charset="0"/>
              </a:rPr>
              <a:t> </a:t>
            </a:r>
            <a:r>
              <a:rPr lang="en-US" altLang="id-ID" sz="3200" dirty="0" err="1">
                <a:latin typeface="Calisto MT" panose="02040603050505030304" pitchFamily="18" charset="0"/>
              </a:rPr>
              <a:t>dari</a:t>
            </a:r>
            <a:r>
              <a:rPr lang="en-US" altLang="id-ID" sz="3200" dirty="0">
                <a:latin typeface="Calisto MT" panose="02040603050505030304" pitchFamily="18" charset="0"/>
              </a:rPr>
              <a:t> </a:t>
            </a:r>
            <a:r>
              <a:rPr lang="en-US" altLang="id-ID" sz="3200" dirty="0" err="1">
                <a:latin typeface="Calisto MT" panose="02040603050505030304" pitchFamily="18" charset="0"/>
              </a:rPr>
              <a:t>kontrak</a:t>
            </a:r>
            <a:r>
              <a:rPr lang="en-US" altLang="id-ID" sz="3200" dirty="0">
                <a:latin typeface="Calisto MT" panose="02040603050505030304" pitchFamily="18" charset="0"/>
              </a:rPr>
              <a:t> </a:t>
            </a:r>
            <a:r>
              <a:rPr lang="en-US" altLang="id-ID" sz="3200" dirty="0" err="1">
                <a:latin typeface="Calisto MT" panose="02040603050505030304" pitchFamily="18" charset="0"/>
              </a:rPr>
              <a:t>adalah</a:t>
            </a:r>
            <a:r>
              <a:rPr lang="en-US" altLang="id-ID" sz="3200" dirty="0">
                <a:latin typeface="Calisto MT" panose="02040603050505030304" pitchFamily="18" charset="0"/>
              </a:rPr>
              <a:t> Para </a:t>
            </a:r>
            <a:r>
              <a:rPr lang="en-US" altLang="id-ID" sz="3200" dirty="0" err="1">
                <a:latin typeface="Calisto MT" panose="02040603050505030304" pitchFamily="18" charset="0"/>
              </a:rPr>
              <a:t>Pihak</a:t>
            </a:r>
            <a:r>
              <a:rPr lang="en-US" altLang="id-ID" sz="3200" dirty="0">
                <a:latin typeface="Calisto MT" panose="02040603050505030304" pitchFamily="18" charset="0"/>
              </a:rPr>
              <a:t> </a:t>
            </a:r>
            <a:r>
              <a:rPr lang="en-US" altLang="id-ID" sz="3200" dirty="0" err="1">
                <a:latin typeface="Calisto MT" panose="02040603050505030304" pitchFamily="18" charset="0"/>
              </a:rPr>
              <a:t>Sendiri</a:t>
            </a:r>
            <a:endParaRPr lang="en-US" altLang="id-ID" sz="3200" dirty="0">
              <a:latin typeface="Calisto MT" panose="0204060305050503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altLang="id-ID" sz="3200" dirty="0">
                <a:latin typeface="Calisto MT" panose="02040603050505030304" pitchFamily="18" charset="0"/>
              </a:rPr>
              <a:t>Para </a:t>
            </a:r>
            <a:r>
              <a:rPr lang="en-US" altLang="id-ID" sz="3200" dirty="0" err="1">
                <a:latin typeface="Calisto MT" panose="02040603050505030304" pitchFamily="18" charset="0"/>
              </a:rPr>
              <a:t>Pihak</a:t>
            </a:r>
            <a:r>
              <a:rPr lang="en-US" altLang="id-ID" sz="3200" dirty="0">
                <a:latin typeface="Calisto MT" panose="02040603050505030304" pitchFamily="18" charset="0"/>
              </a:rPr>
              <a:t> </a:t>
            </a:r>
            <a:r>
              <a:rPr lang="en-US" altLang="id-ID" sz="3200" dirty="0" err="1">
                <a:latin typeface="Calisto MT" panose="02040603050505030304" pitchFamily="18" charset="0"/>
              </a:rPr>
              <a:t>menterjemahkan</a:t>
            </a:r>
            <a:r>
              <a:rPr lang="en-US" altLang="id-ID" sz="3200" dirty="0">
                <a:latin typeface="Calisto MT" panose="02040603050505030304" pitchFamily="18" charset="0"/>
              </a:rPr>
              <a:t> </a:t>
            </a:r>
            <a:r>
              <a:rPr lang="en-US" altLang="id-ID" sz="3200" dirty="0" err="1">
                <a:latin typeface="Calisto MT" panose="02040603050505030304" pitchFamily="18" charset="0"/>
              </a:rPr>
              <a:t>masing-masing</a:t>
            </a:r>
            <a:r>
              <a:rPr lang="en-US" altLang="id-ID" sz="3200" dirty="0">
                <a:latin typeface="Calisto MT" panose="02040603050505030304" pitchFamily="18" charset="0"/>
              </a:rPr>
              <a:t> </a:t>
            </a:r>
            <a:r>
              <a:rPr lang="en-US" altLang="id-ID" sz="3200" dirty="0" err="1">
                <a:latin typeface="Calisto MT" panose="02040603050505030304" pitchFamily="18" charset="0"/>
              </a:rPr>
              <a:t>dalam</a:t>
            </a:r>
            <a:r>
              <a:rPr lang="en-US" altLang="id-ID" sz="3200" dirty="0">
                <a:latin typeface="Calisto MT" panose="02040603050505030304" pitchFamily="18" charset="0"/>
              </a:rPr>
              <a:t> </a:t>
            </a:r>
            <a:r>
              <a:rPr lang="en-US" altLang="id-ID" sz="3200" dirty="0" err="1">
                <a:latin typeface="Calisto MT" panose="02040603050505030304" pitchFamily="18" charset="0"/>
              </a:rPr>
              <a:t>bentuk</a:t>
            </a:r>
            <a:r>
              <a:rPr lang="en-US" altLang="id-ID" sz="3200" dirty="0">
                <a:latin typeface="Calisto MT" panose="02040603050505030304" pitchFamily="18" charset="0"/>
              </a:rPr>
              <a:t> </a:t>
            </a:r>
            <a:r>
              <a:rPr lang="en-US" altLang="id-ID" sz="3200" dirty="0" err="1">
                <a:latin typeface="Calisto MT" panose="02040603050505030304" pitchFamily="18" charset="0"/>
              </a:rPr>
              <a:t>kalimat</a:t>
            </a:r>
            <a:r>
              <a:rPr lang="en-US" altLang="id-ID" sz="3200" dirty="0">
                <a:latin typeface="Calisto MT" panose="02040603050505030304" pitchFamily="18" charset="0"/>
              </a:rPr>
              <a:t> hokum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id-ID" sz="3200" i="1" dirty="0">
                <a:latin typeface="Calisto MT" panose="02040603050505030304" pitchFamily="18" charset="0"/>
                <a:cs typeface="Arial" panose="020B0604020202020204" pitchFamily="34" charset="0"/>
              </a:rPr>
              <a:t> </a:t>
            </a:r>
            <a:r>
              <a:rPr lang="en-US" altLang="id-ID" sz="3200" dirty="0" err="1">
                <a:latin typeface="Calisto MT" panose="02040603050505030304" pitchFamily="18" charset="0"/>
              </a:rPr>
              <a:t>Selain</a:t>
            </a:r>
            <a:r>
              <a:rPr lang="en-US" altLang="id-ID" sz="3200" dirty="0">
                <a:latin typeface="Calisto MT" panose="02040603050505030304" pitchFamily="18" charset="0"/>
              </a:rPr>
              <a:t> </a:t>
            </a:r>
            <a:r>
              <a:rPr lang="en-US" altLang="id-ID" sz="3200" dirty="0" err="1">
                <a:latin typeface="Calisto MT" panose="02040603050505030304" pitchFamily="18" charset="0"/>
              </a:rPr>
              <a:t>itu</a:t>
            </a:r>
            <a:r>
              <a:rPr lang="en-US" altLang="id-ID" sz="3200" dirty="0">
                <a:latin typeface="Calisto MT" panose="02040603050505030304" pitchFamily="18" charset="0"/>
              </a:rPr>
              <a:t> Para </a:t>
            </a:r>
            <a:r>
              <a:rPr lang="en-US" altLang="id-ID" sz="3200" dirty="0" err="1">
                <a:latin typeface="Calisto MT" panose="02040603050505030304" pitchFamily="18" charset="0"/>
              </a:rPr>
              <a:t>Pihak</a:t>
            </a:r>
            <a:r>
              <a:rPr lang="en-US" altLang="id-ID" sz="3200" dirty="0">
                <a:latin typeface="Calisto MT" panose="02040603050505030304" pitchFamily="18" charset="0"/>
              </a:rPr>
              <a:t> </a:t>
            </a:r>
            <a:r>
              <a:rPr lang="en-US" altLang="id-ID" sz="3200" dirty="0" err="1">
                <a:latin typeface="Calisto MT" panose="02040603050505030304" pitchFamily="18" charset="0"/>
              </a:rPr>
              <a:t>juga</a:t>
            </a:r>
            <a:r>
              <a:rPr lang="en-US" altLang="id-ID" sz="3200" dirty="0">
                <a:latin typeface="Calisto MT" panose="02040603050505030304" pitchFamily="18" charset="0"/>
              </a:rPr>
              <a:t> </a:t>
            </a:r>
            <a:r>
              <a:rPr lang="en-US" altLang="id-ID" sz="3200" dirty="0" err="1">
                <a:latin typeface="Calisto MT" panose="02040603050505030304" pitchFamily="18" charset="0"/>
              </a:rPr>
              <a:t>membuat</a:t>
            </a:r>
            <a:r>
              <a:rPr lang="en-US" altLang="id-ID" sz="3200" dirty="0">
                <a:latin typeface="Calisto MT" panose="02040603050505030304" pitchFamily="18" charset="0"/>
              </a:rPr>
              <a:t> </a:t>
            </a:r>
            <a:r>
              <a:rPr lang="en-US" altLang="id-ID" sz="3200" dirty="0" err="1">
                <a:latin typeface="Calisto MT" panose="02040603050505030304" pitchFamily="18" charset="0"/>
              </a:rPr>
              <a:t>klausula</a:t>
            </a:r>
            <a:r>
              <a:rPr lang="en-US" altLang="id-ID" sz="3200" dirty="0">
                <a:latin typeface="Calisto MT" panose="02040603050505030304" pitchFamily="18" charset="0"/>
              </a:rPr>
              <a:t> yang </a:t>
            </a:r>
            <a:r>
              <a:rPr lang="en-US" altLang="id-ID" sz="3200" i="1" dirty="0" err="1">
                <a:latin typeface="Calisto MT" panose="02040603050505030304" pitchFamily="18" charset="0"/>
              </a:rPr>
              <a:t>melindungi</a:t>
            </a:r>
            <a:r>
              <a:rPr lang="en-US" altLang="id-ID" sz="3200" dirty="0">
                <a:latin typeface="Calisto MT" panose="02040603050505030304" pitchFamily="18" charset="0"/>
              </a:rPr>
              <a:t> </a:t>
            </a:r>
            <a:r>
              <a:rPr lang="en-US" altLang="id-ID" sz="3200" dirty="0" err="1">
                <a:latin typeface="Calisto MT" panose="02040603050505030304" pitchFamily="18" charset="0"/>
              </a:rPr>
              <a:t>Kepentingan</a:t>
            </a:r>
            <a:r>
              <a:rPr lang="en-US" altLang="id-ID" sz="3200" dirty="0">
                <a:latin typeface="Calisto MT" panose="02040603050505030304" pitchFamily="18" charset="0"/>
              </a:rPr>
              <a:t> </a:t>
            </a:r>
            <a:r>
              <a:rPr lang="en-US" altLang="id-ID" sz="3200" dirty="0" err="1">
                <a:latin typeface="Calisto MT" panose="02040603050505030304" pitchFamily="18" charset="0"/>
              </a:rPr>
              <a:t>masing-masing</a:t>
            </a:r>
            <a:endParaRPr lang="en-US" altLang="id-ID" sz="3200" dirty="0">
              <a:latin typeface="Calisto MT" panose="0204060305050503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sz="3200" dirty="0">
              <a:latin typeface="Calisto MT" panose="0204060305050503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52387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5000">
              <a:schemeClr val="accent1">
                <a:lumMod val="5000"/>
                <a:lumOff val="95000"/>
              </a:schemeClr>
            </a:gs>
            <a:gs pos="86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38410"/>
            <a:ext cx="10515600" cy="60876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altLang="id-ID" sz="2800" dirty="0" err="1">
                <a:latin typeface="Calisto MT" panose="02040603050505030304" pitchFamily="18" charset="0"/>
              </a:rPr>
              <a:t>Suatu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Kontrak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Harus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menggunakan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Bahasa</a:t>
            </a:r>
            <a:r>
              <a:rPr lang="en-US" altLang="id-ID" sz="2800" dirty="0">
                <a:latin typeface="Calisto MT" panose="02040603050505030304" pitchFamily="18" charset="0"/>
              </a:rPr>
              <a:t> Indonesia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altLang="id-ID" sz="2800" dirty="0" err="1">
                <a:latin typeface="Calisto MT" panose="02040603050505030304" pitchFamily="18" charset="0"/>
              </a:rPr>
              <a:t>Perlu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dipahami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bahwa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menurut</a:t>
            </a:r>
            <a:r>
              <a:rPr lang="en-US" altLang="id-ID" sz="2800" dirty="0">
                <a:latin typeface="Calisto MT" panose="02040603050505030304" pitchFamily="18" charset="0"/>
              </a:rPr>
              <a:t> UU 24 </a:t>
            </a:r>
            <a:r>
              <a:rPr lang="en-US" altLang="id-ID" sz="2800" dirty="0" err="1">
                <a:latin typeface="Calisto MT" panose="02040603050505030304" pitchFamily="18" charset="0"/>
              </a:rPr>
              <a:t>Tahun</a:t>
            </a:r>
            <a:r>
              <a:rPr lang="en-US" altLang="id-ID" sz="2800" dirty="0">
                <a:latin typeface="Calisto MT" panose="02040603050505030304" pitchFamily="18" charset="0"/>
              </a:rPr>
              <a:t> 2009 </a:t>
            </a:r>
            <a:r>
              <a:rPr lang="en-US" altLang="id-ID" sz="2800" dirty="0" err="1">
                <a:latin typeface="Calisto MT" panose="02040603050505030304" pitchFamily="18" charset="0"/>
              </a:rPr>
              <a:t>tentang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Bendera</a:t>
            </a:r>
            <a:r>
              <a:rPr lang="en-US" altLang="id-ID" sz="2800" dirty="0">
                <a:latin typeface="Calisto MT" panose="02040603050505030304" pitchFamily="18" charset="0"/>
              </a:rPr>
              <a:t>, </a:t>
            </a:r>
            <a:r>
              <a:rPr lang="en-US" altLang="id-ID" sz="2800" dirty="0" err="1">
                <a:latin typeface="Calisto MT" panose="02040603050505030304" pitchFamily="18" charset="0"/>
              </a:rPr>
              <a:t>Bahasa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dan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Lambang</a:t>
            </a:r>
            <a:r>
              <a:rPr lang="en-US" altLang="id-ID" sz="2800" dirty="0">
                <a:latin typeface="Calisto MT" panose="02040603050505030304" pitchFamily="18" charset="0"/>
              </a:rPr>
              <a:t> Negara </a:t>
            </a:r>
            <a:r>
              <a:rPr lang="en-US" altLang="id-ID" sz="2800" dirty="0" err="1">
                <a:latin typeface="Calisto MT" panose="02040603050505030304" pitchFamily="18" charset="0"/>
              </a:rPr>
              <a:t>serta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Lagu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Kebangsaan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ada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kewajiban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untuk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menterjemahkan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ke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dalam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bahasa</a:t>
            </a:r>
            <a:r>
              <a:rPr lang="en-US" altLang="id-ID" sz="2800" dirty="0">
                <a:latin typeface="Calisto MT" panose="02040603050505030304" pitchFamily="18" charset="0"/>
              </a:rPr>
              <a:t> Indonesia </a:t>
            </a:r>
            <a:r>
              <a:rPr lang="en-US" altLang="id-ID" sz="2800" dirty="0" err="1">
                <a:latin typeface="Calisto MT" panose="02040603050505030304" pitchFamily="18" charset="0"/>
              </a:rPr>
              <a:t>bila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bahasa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asing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digunakan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dalam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sebuah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kontrak</a:t>
            </a:r>
            <a:endParaRPr lang="en-US" altLang="id-ID" sz="2800" dirty="0">
              <a:latin typeface="Calisto MT" panose="0204060305050503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altLang="id-ID" sz="2800" dirty="0" err="1">
                <a:latin typeface="Calisto MT" panose="02040603050505030304" pitchFamily="18" charset="0"/>
              </a:rPr>
              <a:t>Kontrak</a:t>
            </a:r>
            <a:r>
              <a:rPr lang="en-US" altLang="id-ID" sz="2800" dirty="0">
                <a:latin typeface="Calisto MT" panose="02040603050505030304" pitchFamily="18" charset="0"/>
              </a:rPr>
              <a:t> yang </a:t>
            </a:r>
            <a:r>
              <a:rPr lang="en-US" altLang="id-ID" sz="2800" dirty="0" err="1">
                <a:latin typeface="Calisto MT" panose="02040603050505030304" pitchFamily="18" charset="0"/>
              </a:rPr>
              <a:t>menggunakan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Bahasa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Asing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harus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Diterjemahkan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ke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Dalam</a:t>
            </a:r>
            <a:r>
              <a:rPr lang="en-US" altLang="id-ID" sz="2800" dirty="0">
                <a:latin typeface="Calisto MT" panose="02040603050505030304" pitchFamily="18" charset="0"/>
              </a:rPr>
              <a:t> Bhs Indonesia </a:t>
            </a:r>
            <a:r>
              <a:rPr lang="en-US" altLang="id-ID" sz="2800" dirty="0" err="1">
                <a:latin typeface="Calisto MT" panose="02040603050505030304" pitchFamily="18" charset="0"/>
              </a:rPr>
              <a:t>oleh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Penterjemah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Tersumpah</a:t>
            </a:r>
            <a:r>
              <a:rPr lang="en-US" altLang="id-ID" sz="2800" dirty="0">
                <a:latin typeface="Calisto MT" panose="02040603050505030304" pitchFamily="18" charset="0"/>
              </a:rPr>
              <a:t> (</a:t>
            </a:r>
            <a:r>
              <a:rPr lang="en-US" altLang="id-ID" sz="2800" dirty="0" err="1">
                <a:latin typeface="Calisto MT" panose="02040603050505030304" pitchFamily="18" charset="0"/>
              </a:rPr>
              <a:t>Bersertifikat</a:t>
            </a:r>
            <a:r>
              <a:rPr lang="en-US" altLang="id-ID" sz="2800" dirty="0">
                <a:latin typeface="Calisto MT" panose="02040603050505030304" pitchFamily="18" charset="0"/>
              </a:rPr>
              <a:t>)</a:t>
            </a:r>
          </a:p>
          <a:p>
            <a:pPr marL="363538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0381822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5000">
              <a:schemeClr val="accent1">
                <a:lumMod val="5000"/>
                <a:lumOff val="95000"/>
              </a:schemeClr>
            </a:gs>
            <a:gs pos="86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13359"/>
            <a:ext cx="10515600" cy="6100175"/>
          </a:xfrm>
        </p:spPr>
        <p:txBody>
          <a:bodyPr>
            <a:normAutofit/>
          </a:bodyPr>
          <a:lstStyle/>
          <a:p>
            <a:endParaRPr lang="en-US" altLang="id-ID" dirty="0"/>
          </a:p>
          <a:p>
            <a:endParaRPr lang="en-US" altLang="id-ID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altLang="id-ID" sz="2800" dirty="0" err="1">
                <a:latin typeface="Calisto MT" panose="02040603050505030304" pitchFamily="18" charset="0"/>
              </a:rPr>
              <a:t>Meski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kewajiban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penggunaan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bahasa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tidak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merupakan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dasar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bagi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tidak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sahnya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kontrak</a:t>
            </a:r>
            <a:r>
              <a:rPr lang="en-US" altLang="id-ID" sz="2800" dirty="0">
                <a:latin typeface="Calisto MT" panose="02040603050505030304" pitchFamily="18" charset="0"/>
              </a:rPr>
              <a:t>, </a:t>
            </a:r>
            <a:r>
              <a:rPr lang="en-US" altLang="id-ID" sz="2800" dirty="0" err="1">
                <a:latin typeface="Calisto MT" panose="02040603050505030304" pitchFamily="18" charset="0"/>
              </a:rPr>
              <a:t>namun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ada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putusan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dari</a:t>
            </a:r>
            <a:r>
              <a:rPr lang="en-US" altLang="id-ID" sz="2800" dirty="0">
                <a:latin typeface="Calisto MT" panose="02040603050505030304" pitchFamily="18" charset="0"/>
              </a:rPr>
              <a:t> PN Jakarta Barat yang </a:t>
            </a:r>
            <a:r>
              <a:rPr lang="en-US" altLang="id-ID" sz="2800" dirty="0" err="1">
                <a:latin typeface="Calisto MT" panose="02040603050505030304" pitchFamily="18" charset="0"/>
              </a:rPr>
              <a:t>telah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dikukuhkan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oleh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Mahkamah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Agung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bahwa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kontrak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dalam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bahasa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asing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harus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memiliki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terjemahan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dalam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bahasa</a:t>
            </a:r>
            <a:r>
              <a:rPr lang="en-US" altLang="id-ID" sz="2800" dirty="0">
                <a:latin typeface="Calisto MT" panose="02040603050505030304" pitchFamily="18" charset="0"/>
              </a:rPr>
              <a:t> Indonesia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altLang="id-ID" sz="2800" dirty="0" err="1">
                <a:latin typeface="Calisto MT" panose="02040603050505030304" pitchFamily="18" charset="0"/>
              </a:rPr>
              <a:t>Akibat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dari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tidak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adanya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terjemahan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maka</a:t>
            </a:r>
            <a:r>
              <a:rPr lang="en-US" altLang="id-ID" sz="2800" dirty="0">
                <a:latin typeface="Calisto MT" panose="02040603050505030304" pitchFamily="18" charset="0"/>
              </a:rPr>
              <a:t> PN Jakarta Barat </a:t>
            </a:r>
            <a:r>
              <a:rPr lang="en-US" altLang="id-ID" sz="2800" dirty="0" err="1">
                <a:latin typeface="Calisto MT" panose="02040603050505030304" pitchFamily="18" charset="0"/>
              </a:rPr>
              <a:t>menganggap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kontrak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tersebut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batal</a:t>
            </a:r>
            <a:r>
              <a:rPr lang="en-US" altLang="id-ID" sz="2800" dirty="0">
                <a:latin typeface="Calisto MT" panose="02040603050505030304" pitchFamily="18" charset="0"/>
              </a:rPr>
              <a:t> demi </a:t>
            </a:r>
            <a:r>
              <a:rPr lang="en-US" altLang="id-ID" sz="2800" dirty="0" err="1">
                <a:latin typeface="Calisto MT" panose="02040603050505030304" pitchFamily="18" charset="0"/>
              </a:rPr>
              <a:t>huku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mengingat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tidak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memenuhi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en-US" sz="2800" dirty="0">
                <a:latin typeface="Calisto MT" panose="02040603050505030304" pitchFamily="18" charset="0"/>
              </a:rPr>
              <a:t>‘</a:t>
            </a:r>
            <a:r>
              <a:rPr lang="en-US" altLang="ja-JP" sz="2800" dirty="0" err="1">
                <a:latin typeface="Calisto MT" panose="02040603050505030304" pitchFamily="18" charset="0"/>
              </a:rPr>
              <a:t>kausa</a:t>
            </a:r>
            <a:r>
              <a:rPr lang="en-US" altLang="ja-JP" sz="2800" dirty="0">
                <a:latin typeface="Calisto MT" panose="02040603050505030304" pitchFamily="18" charset="0"/>
              </a:rPr>
              <a:t> yang halal</a:t>
            </a:r>
            <a:r>
              <a:rPr lang="en-US" altLang="en-US" sz="2800" dirty="0">
                <a:latin typeface="Calisto MT" panose="02040603050505030304" pitchFamily="18" charset="0"/>
              </a:rPr>
              <a:t>’</a:t>
            </a:r>
            <a:endParaRPr lang="en-US" sz="2800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40854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5000">
              <a:schemeClr val="accent1">
                <a:lumMod val="5000"/>
                <a:lumOff val="95000"/>
              </a:schemeClr>
            </a:gs>
            <a:gs pos="86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02703"/>
            <a:ext cx="10515600" cy="699587"/>
          </a:xfrm>
        </p:spPr>
        <p:txBody>
          <a:bodyPr>
            <a:normAutofit fontScale="90000"/>
          </a:bodyPr>
          <a:lstStyle/>
          <a:p>
            <a:r>
              <a:rPr lang="en-ID" b="1" dirty="0" err="1">
                <a:solidFill>
                  <a:schemeClr val="bg1"/>
                </a:solidFill>
              </a:rPr>
              <a:t>Filsafat</a:t>
            </a:r>
            <a:r>
              <a:rPr lang="en-ID" b="1" dirty="0">
                <a:solidFill>
                  <a:schemeClr val="bg1"/>
                </a:solidFill>
              </a:rPr>
              <a:t> </a:t>
            </a:r>
            <a:r>
              <a:rPr lang="en-ID" b="1" dirty="0" err="1">
                <a:solidFill>
                  <a:schemeClr val="bg1"/>
                </a:solidFill>
              </a:rPr>
              <a:t>Akta</a:t>
            </a:r>
            <a:r>
              <a:rPr lang="en-ID" b="1" dirty="0">
                <a:solidFill>
                  <a:schemeClr val="bg1"/>
                </a:solidFill>
              </a:rPr>
              <a:t> </a:t>
            </a:r>
            <a:r>
              <a:rPr lang="en-ID" b="1" dirty="0" err="1">
                <a:solidFill>
                  <a:schemeClr val="bg1"/>
                </a:solidFill>
              </a:rPr>
              <a:t>Pemberian</a:t>
            </a:r>
            <a:r>
              <a:rPr lang="en-ID" b="1" dirty="0">
                <a:solidFill>
                  <a:schemeClr val="bg1"/>
                </a:solidFill>
              </a:rPr>
              <a:t> HT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40285"/>
            <a:ext cx="10515600" cy="4836678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altLang="id-ID" sz="1800" dirty="0"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en-US" altLang="id-ID" sz="1800" dirty="0"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en-US" altLang="id-ID" sz="1800" dirty="0"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en-US" altLang="id-ID" sz="1800" dirty="0">
              <a:latin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altLang="id-ID" sz="4400" dirty="0">
                <a:solidFill>
                  <a:srgbClr val="0070C0"/>
                </a:solidFill>
                <a:latin typeface="Calisto MT" panose="02040603050505030304" pitchFamily="18" charset="0"/>
              </a:rPr>
              <a:t>ANATOMI KONTRAK</a:t>
            </a:r>
            <a:endParaRPr lang="en-US" sz="4400" dirty="0">
              <a:solidFill>
                <a:srgbClr val="0070C0"/>
              </a:solidFill>
              <a:latin typeface="Calisto MT" panose="0204060305050503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81423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5000">
              <a:schemeClr val="accent1">
                <a:lumMod val="5000"/>
                <a:lumOff val="95000"/>
              </a:schemeClr>
            </a:gs>
            <a:gs pos="86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61801"/>
          </a:xfrm>
        </p:spPr>
        <p:txBody>
          <a:bodyPr>
            <a:normAutofit/>
          </a:bodyPr>
          <a:lstStyle/>
          <a:p>
            <a:r>
              <a:rPr lang="en-US" sz="3600" b="1" dirty="0" err="1">
                <a:solidFill>
                  <a:srgbClr val="0070C0"/>
                </a:solidFill>
                <a:latin typeface="Arial" charset="0"/>
                <a:ea typeface="ＭＳ Ｐゴシック" charset="0"/>
                <a:cs typeface="ＭＳ Ｐゴシック" charset="0"/>
              </a:rPr>
              <a:t>Bagian</a:t>
            </a:r>
            <a:r>
              <a:rPr lang="en-US" sz="3600" b="1" dirty="0">
                <a:solidFill>
                  <a:srgbClr val="0070C0"/>
                </a:solidFill>
                <a:latin typeface="Arial" charset="0"/>
                <a:ea typeface="ＭＳ Ｐゴシック" charset="0"/>
                <a:cs typeface="ＭＳ Ｐゴシック" charset="0"/>
              </a:rPr>
              <a:t> (</a:t>
            </a:r>
            <a:r>
              <a:rPr lang="en-US" sz="3600" b="1" dirty="0" err="1">
                <a:solidFill>
                  <a:srgbClr val="0070C0"/>
                </a:solidFill>
                <a:latin typeface="Arial" charset="0"/>
                <a:ea typeface="ＭＳ Ｐゴシック" charset="0"/>
                <a:cs typeface="ＭＳ Ｐゴシック" charset="0"/>
              </a:rPr>
              <a:t>Anatomi</a:t>
            </a:r>
            <a:r>
              <a:rPr lang="en-US" sz="3600" b="1" dirty="0">
                <a:solidFill>
                  <a:srgbClr val="0070C0"/>
                </a:solidFill>
                <a:latin typeface="Arial" charset="0"/>
                <a:ea typeface="ＭＳ Ｐゴシック" charset="0"/>
                <a:cs typeface="ＭＳ Ｐゴシック" charset="0"/>
              </a:rPr>
              <a:t>) </a:t>
            </a:r>
            <a:r>
              <a:rPr lang="en-US" sz="3600" b="1" dirty="0" err="1">
                <a:solidFill>
                  <a:srgbClr val="0070C0"/>
                </a:solidFill>
                <a:latin typeface="Arial" charset="0"/>
                <a:ea typeface="ＭＳ Ｐゴシック" charset="0"/>
                <a:cs typeface="ＭＳ Ｐゴシック" charset="0"/>
              </a:rPr>
              <a:t>dari</a:t>
            </a:r>
            <a:r>
              <a:rPr lang="en-US" sz="3600" b="1" dirty="0">
                <a:solidFill>
                  <a:srgbClr val="0070C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Arial" charset="0"/>
                <a:ea typeface="ＭＳ Ｐゴシック" charset="0"/>
                <a:cs typeface="ＭＳ Ｐゴシック" charset="0"/>
              </a:rPr>
              <a:t>Kontrak</a:t>
            </a:r>
            <a:endParaRPr lang="en-US" sz="36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27342"/>
            <a:ext cx="10515600" cy="5049621"/>
          </a:xfrm>
        </p:spPr>
        <p:txBody>
          <a:bodyPr>
            <a:normAutofit/>
          </a:bodyPr>
          <a:lstStyle/>
          <a:p>
            <a:endParaRPr lang="en-US" altLang="id-ID" dirty="0">
              <a:latin typeface="Tahoma" panose="020B0604030504040204" pitchFamily="34" charset="0"/>
            </a:endParaRPr>
          </a:p>
          <a:p>
            <a:endParaRPr lang="en-US" altLang="id-ID" dirty="0">
              <a:latin typeface="Tahoma" panose="020B0604030504040204" pitchFamily="34" charset="0"/>
            </a:endParaRPr>
          </a:p>
          <a:p>
            <a:r>
              <a:rPr lang="en-US" altLang="id-ID" sz="3200" dirty="0" err="1">
                <a:latin typeface="Calisto MT" panose="02040603050505030304" pitchFamily="18" charset="0"/>
              </a:rPr>
              <a:t>Secara</a:t>
            </a:r>
            <a:r>
              <a:rPr lang="en-US" altLang="id-ID" sz="3200" dirty="0">
                <a:latin typeface="Calisto MT" panose="02040603050505030304" pitchFamily="18" charset="0"/>
              </a:rPr>
              <a:t> </a:t>
            </a:r>
            <a:r>
              <a:rPr lang="en-US" altLang="id-ID" sz="3200" dirty="0" err="1">
                <a:latin typeface="Calisto MT" panose="02040603050505030304" pitchFamily="18" charset="0"/>
              </a:rPr>
              <a:t>umum</a:t>
            </a:r>
            <a:r>
              <a:rPr lang="en-US" altLang="id-ID" sz="3200" dirty="0">
                <a:latin typeface="Calisto MT" panose="02040603050505030304" pitchFamily="18" charset="0"/>
              </a:rPr>
              <a:t> </a:t>
            </a:r>
            <a:r>
              <a:rPr lang="en-US" altLang="id-ID" sz="3200" dirty="0" err="1">
                <a:latin typeface="Calisto MT" panose="02040603050505030304" pitchFamily="18" charset="0"/>
              </a:rPr>
              <a:t>kontrak</a:t>
            </a:r>
            <a:r>
              <a:rPr lang="en-US" altLang="id-ID" sz="3200" dirty="0">
                <a:latin typeface="Calisto MT" panose="02040603050505030304" pitchFamily="18" charset="0"/>
              </a:rPr>
              <a:t> </a:t>
            </a:r>
            <a:r>
              <a:rPr lang="en-US" altLang="id-ID" sz="3200" dirty="0" err="1">
                <a:latin typeface="Calisto MT" panose="02040603050505030304" pitchFamily="18" charset="0"/>
              </a:rPr>
              <a:t>terdiri</a:t>
            </a:r>
            <a:r>
              <a:rPr lang="en-US" altLang="id-ID" sz="3200" dirty="0">
                <a:latin typeface="Calisto MT" panose="02040603050505030304" pitchFamily="18" charset="0"/>
              </a:rPr>
              <a:t> </a:t>
            </a:r>
            <a:r>
              <a:rPr lang="en-US" altLang="id-ID" sz="3200" dirty="0" err="1">
                <a:latin typeface="Calisto MT" panose="02040603050505030304" pitchFamily="18" charset="0"/>
              </a:rPr>
              <a:t>dari</a:t>
            </a:r>
            <a:r>
              <a:rPr lang="en-US" altLang="id-ID" sz="3200" dirty="0">
                <a:latin typeface="Calisto MT" panose="02040603050505030304" pitchFamily="18" charset="0"/>
              </a:rPr>
              <a:t>:</a:t>
            </a:r>
          </a:p>
          <a:p>
            <a:pPr lvl="1"/>
            <a:r>
              <a:rPr lang="en-US" altLang="id-ID" sz="3200" dirty="0" err="1">
                <a:latin typeface="Calisto MT" panose="02040603050505030304" pitchFamily="18" charset="0"/>
              </a:rPr>
              <a:t>Bagian</a:t>
            </a:r>
            <a:r>
              <a:rPr lang="en-US" altLang="id-ID" sz="3200" dirty="0">
                <a:latin typeface="Calisto MT" panose="02040603050505030304" pitchFamily="18" charset="0"/>
              </a:rPr>
              <a:t> </a:t>
            </a:r>
            <a:r>
              <a:rPr lang="en-US" altLang="id-ID" sz="3200" dirty="0" err="1">
                <a:latin typeface="Calisto MT" panose="02040603050505030304" pitchFamily="18" charset="0"/>
              </a:rPr>
              <a:t>Pendahuluan</a:t>
            </a:r>
            <a:endParaRPr lang="en-US" altLang="id-ID" sz="3200" dirty="0">
              <a:latin typeface="Calisto MT" panose="02040603050505030304" pitchFamily="18" charset="0"/>
            </a:endParaRPr>
          </a:p>
          <a:p>
            <a:pPr lvl="1"/>
            <a:r>
              <a:rPr lang="en-US" altLang="id-ID" sz="3200" dirty="0" err="1">
                <a:latin typeface="Calisto MT" panose="02040603050505030304" pitchFamily="18" charset="0"/>
              </a:rPr>
              <a:t>Bagian</a:t>
            </a:r>
            <a:r>
              <a:rPr lang="en-US" altLang="id-ID" sz="3200" dirty="0">
                <a:latin typeface="Calisto MT" panose="02040603050505030304" pitchFamily="18" charset="0"/>
              </a:rPr>
              <a:t> Isi</a:t>
            </a:r>
          </a:p>
          <a:p>
            <a:pPr lvl="1"/>
            <a:r>
              <a:rPr lang="en-US" altLang="id-ID" sz="3200" dirty="0" err="1">
                <a:latin typeface="Calisto MT" panose="02040603050505030304" pitchFamily="18" charset="0"/>
              </a:rPr>
              <a:t>Bagian</a:t>
            </a:r>
            <a:r>
              <a:rPr lang="en-US" altLang="id-ID" sz="3200" dirty="0">
                <a:latin typeface="Calisto MT" panose="02040603050505030304" pitchFamily="18" charset="0"/>
              </a:rPr>
              <a:t> </a:t>
            </a:r>
            <a:r>
              <a:rPr lang="en-US" altLang="id-ID" sz="3200" dirty="0" err="1">
                <a:latin typeface="Calisto MT" panose="02040603050505030304" pitchFamily="18" charset="0"/>
              </a:rPr>
              <a:t>Penutup</a:t>
            </a:r>
            <a:endParaRPr lang="en-US" altLang="id-ID" sz="3200" dirty="0">
              <a:latin typeface="Calisto MT" panose="02040603050505030304" pitchFamily="18" charset="0"/>
            </a:endParaRPr>
          </a:p>
          <a:p>
            <a:pPr lvl="1"/>
            <a:r>
              <a:rPr lang="en-US" altLang="id-ID" sz="3200" dirty="0" err="1">
                <a:latin typeface="Calisto MT" panose="02040603050505030304" pitchFamily="18" charset="0"/>
              </a:rPr>
              <a:t>Lampiran</a:t>
            </a:r>
            <a:r>
              <a:rPr lang="en-US" altLang="id-ID" sz="3200" dirty="0">
                <a:latin typeface="Calisto MT" panose="02040603050505030304" pitchFamily="18" charset="0"/>
              </a:rPr>
              <a:t> (</a:t>
            </a:r>
            <a:r>
              <a:rPr lang="en-US" altLang="id-ID" sz="3200" dirty="0" err="1">
                <a:latin typeface="Calisto MT" panose="02040603050505030304" pitchFamily="18" charset="0"/>
              </a:rPr>
              <a:t>apabila</a:t>
            </a:r>
            <a:r>
              <a:rPr lang="en-US" altLang="id-ID" sz="3200" dirty="0">
                <a:latin typeface="Calisto MT" panose="02040603050505030304" pitchFamily="18" charset="0"/>
              </a:rPr>
              <a:t> </a:t>
            </a:r>
            <a:r>
              <a:rPr lang="en-US" altLang="id-ID" sz="3200" dirty="0" err="1">
                <a:latin typeface="Calisto MT" panose="02040603050505030304" pitchFamily="18" charset="0"/>
              </a:rPr>
              <a:t>ada</a:t>
            </a:r>
            <a:r>
              <a:rPr lang="en-US" altLang="id-ID" sz="3200" dirty="0">
                <a:latin typeface="Calisto MT" panose="0204060305050503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7999675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5000">
              <a:schemeClr val="accent1">
                <a:lumMod val="5000"/>
                <a:lumOff val="95000"/>
              </a:schemeClr>
            </a:gs>
            <a:gs pos="86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86853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0070C0"/>
                </a:solidFill>
              </a:rPr>
              <a:t>YANG TERDAPAT DALAM PENDAHULUAN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02290"/>
            <a:ext cx="10515600" cy="5074673"/>
          </a:xfrm>
        </p:spPr>
        <p:txBody>
          <a:bodyPr>
            <a:normAutofit/>
          </a:bodyPr>
          <a:lstStyle/>
          <a:p>
            <a:endParaRPr lang="en-ID" altLang="id-ID" dirty="0"/>
          </a:p>
          <a:p>
            <a:r>
              <a:rPr lang="en-US" altLang="id-ID" sz="2400" dirty="0" err="1">
                <a:latin typeface="Calisto MT" panose="02040603050505030304" pitchFamily="18" charset="0"/>
              </a:rPr>
              <a:t>Bagian</a:t>
            </a:r>
            <a:r>
              <a:rPr lang="en-US" altLang="id-ID" sz="2400" dirty="0">
                <a:latin typeface="Calisto MT" panose="02040603050505030304" pitchFamily="18" charset="0"/>
              </a:rPr>
              <a:t> </a:t>
            </a:r>
            <a:r>
              <a:rPr lang="en-US" altLang="id-ID" sz="2400" dirty="0" err="1">
                <a:latin typeface="Calisto MT" panose="02040603050505030304" pitchFamily="18" charset="0"/>
              </a:rPr>
              <a:t>Pendahuluan</a:t>
            </a:r>
            <a:r>
              <a:rPr lang="en-US" altLang="id-ID" sz="2400" dirty="0">
                <a:latin typeface="Calisto MT" panose="02040603050505030304" pitchFamily="18" charset="0"/>
              </a:rPr>
              <a:t> </a:t>
            </a:r>
            <a:r>
              <a:rPr lang="en-US" altLang="id-ID" sz="2400" dirty="0" err="1">
                <a:latin typeface="Calisto MT" panose="02040603050505030304" pitchFamily="18" charset="0"/>
              </a:rPr>
              <a:t>terdiri</a:t>
            </a:r>
            <a:r>
              <a:rPr lang="en-US" altLang="id-ID" sz="2400" dirty="0">
                <a:latin typeface="Calisto MT" panose="02040603050505030304" pitchFamily="18" charset="0"/>
              </a:rPr>
              <a:t> </a:t>
            </a:r>
            <a:r>
              <a:rPr lang="en-US" altLang="id-ID" sz="2400" dirty="0" err="1">
                <a:latin typeface="Calisto MT" panose="02040603050505030304" pitchFamily="18" charset="0"/>
              </a:rPr>
              <a:t>dari</a:t>
            </a:r>
            <a:r>
              <a:rPr lang="en-US" altLang="id-ID" sz="2400" dirty="0">
                <a:latin typeface="Calisto MT" panose="02040603050505030304" pitchFamily="18" charset="0"/>
              </a:rPr>
              <a:t>:</a:t>
            </a:r>
          </a:p>
          <a:p>
            <a:pPr lvl="1"/>
            <a:r>
              <a:rPr lang="en-US" altLang="id-ID" sz="2400" dirty="0">
                <a:latin typeface="Calisto MT" panose="02040603050505030304" pitchFamily="18" charset="0"/>
              </a:rPr>
              <a:t>Sub </a:t>
            </a:r>
            <a:r>
              <a:rPr lang="en-US" altLang="id-ID" sz="2400" dirty="0" err="1">
                <a:latin typeface="Calisto MT" panose="02040603050505030304" pitchFamily="18" charset="0"/>
              </a:rPr>
              <a:t>Bagian</a:t>
            </a:r>
            <a:r>
              <a:rPr lang="en-US" altLang="id-ID" sz="2400" dirty="0">
                <a:latin typeface="Calisto MT" panose="02040603050505030304" pitchFamily="18" charset="0"/>
              </a:rPr>
              <a:t> </a:t>
            </a:r>
            <a:r>
              <a:rPr lang="en-US" altLang="id-ID" sz="2400" dirty="0" err="1">
                <a:latin typeface="Calisto MT" panose="02040603050505030304" pitchFamily="18" charset="0"/>
              </a:rPr>
              <a:t>Pembuka</a:t>
            </a:r>
            <a:r>
              <a:rPr lang="en-US" altLang="id-ID" sz="2400" dirty="0">
                <a:latin typeface="Calisto MT" panose="02040603050505030304" pitchFamily="18" charset="0"/>
              </a:rPr>
              <a:t>: </a:t>
            </a:r>
            <a:r>
              <a:rPr lang="en-US" altLang="id-ID" sz="2400" dirty="0" err="1">
                <a:latin typeface="Calisto MT" panose="02040603050505030304" pitchFamily="18" charset="0"/>
              </a:rPr>
              <a:t>berisi</a:t>
            </a:r>
            <a:r>
              <a:rPr lang="en-US" altLang="id-ID" sz="2400" dirty="0">
                <a:latin typeface="Calisto MT" panose="02040603050505030304" pitchFamily="18" charset="0"/>
              </a:rPr>
              <a:t> kata </a:t>
            </a:r>
            <a:r>
              <a:rPr lang="en-US" altLang="id-ID" sz="2400" dirty="0" err="1">
                <a:latin typeface="Calisto MT" panose="02040603050505030304" pitchFamily="18" charset="0"/>
              </a:rPr>
              <a:t>pembuka</a:t>
            </a:r>
            <a:r>
              <a:rPr lang="en-US" altLang="id-ID" sz="2400" dirty="0">
                <a:latin typeface="Calisto MT" panose="02040603050505030304" pitchFamily="18" charset="0"/>
              </a:rPr>
              <a:t>, </a:t>
            </a:r>
            <a:r>
              <a:rPr lang="en-US" altLang="id-ID" sz="2400" dirty="0" err="1">
                <a:latin typeface="Calisto MT" panose="02040603050505030304" pitchFamily="18" charset="0"/>
              </a:rPr>
              <a:t>termasuk</a:t>
            </a:r>
            <a:r>
              <a:rPr lang="en-US" altLang="id-ID" sz="2400" dirty="0">
                <a:latin typeface="Calisto MT" panose="02040603050505030304" pitchFamily="18" charset="0"/>
              </a:rPr>
              <a:t> </a:t>
            </a:r>
            <a:r>
              <a:rPr lang="en-US" altLang="id-ID" sz="2400" dirty="0" err="1">
                <a:latin typeface="Calisto MT" panose="02040603050505030304" pitchFamily="18" charset="0"/>
              </a:rPr>
              <a:t>penyingkatan</a:t>
            </a:r>
            <a:r>
              <a:rPr lang="en-US" altLang="id-ID" sz="2400" dirty="0">
                <a:latin typeface="Calisto MT" panose="02040603050505030304" pitchFamily="18" charset="0"/>
              </a:rPr>
              <a:t> </a:t>
            </a:r>
            <a:r>
              <a:rPr lang="en-US" altLang="id-ID" sz="2400" dirty="0" err="1">
                <a:latin typeface="Calisto MT" panose="02040603050505030304" pitchFamily="18" charset="0"/>
              </a:rPr>
              <a:t>judul</a:t>
            </a:r>
            <a:r>
              <a:rPr lang="en-US" altLang="id-ID" sz="2400" dirty="0">
                <a:latin typeface="Calisto MT" panose="02040603050505030304" pitchFamily="18" charset="0"/>
              </a:rPr>
              <a:t> </a:t>
            </a:r>
            <a:r>
              <a:rPr lang="en-US" altLang="id-ID" sz="2400" dirty="0" err="1">
                <a:latin typeface="Calisto MT" panose="02040603050505030304" pitchFamily="18" charset="0"/>
              </a:rPr>
              <a:t>perjanjian</a:t>
            </a:r>
            <a:r>
              <a:rPr lang="en-US" altLang="id-ID" sz="2400" dirty="0">
                <a:latin typeface="Calisto MT" panose="02040603050505030304" pitchFamily="18" charset="0"/>
              </a:rPr>
              <a:t> </a:t>
            </a:r>
            <a:r>
              <a:rPr lang="en-US" altLang="id-ID" sz="2400" dirty="0" err="1">
                <a:latin typeface="Calisto MT" panose="02040603050505030304" pitchFamily="18" charset="0"/>
              </a:rPr>
              <a:t>dan</a:t>
            </a:r>
            <a:r>
              <a:rPr lang="en-US" altLang="id-ID" sz="2400" dirty="0">
                <a:latin typeface="Calisto MT" panose="02040603050505030304" pitchFamily="18" charset="0"/>
              </a:rPr>
              <a:t> </a:t>
            </a:r>
            <a:r>
              <a:rPr lang="en-US" altLang="id-ID" sz="2400" dirty="0" err="1">
                <a:latin typeface="Calisto MT" panose="02040603050505030304" pitchFamily="18" charset="0"/>
              </a:rPr>
              <a:t>tanggal</a:t>
            </a:r>
            <a:r>
              <a:rPr lang="en-US" altLang="id-ID" sz="2400" dirty="0">
                <a:latin typeface="Calisto MT" panose="02040603050505030304" pitchFamily="18" charset="0"/>
              </a:rPr>
              <a:t> </a:t>
            </a:r>
            <a:r>
              <a:rPr lang="en-US" altLang="id-ID" sz="2400" dirty="0" err="1">
                <a:latin typeface="Calisto MT" panose="02040603050505030304" pitchFamily="18" charset="0"/>
              </a:rPr>
              <a:t>perjanjian</a:t>
            </a:r>
            <a:endParaRPr lang="en-US" altLang="id-ID" sz="2400" dirty="0">
              <a:latin typeface="Calisto MT" panose="02040603050505030304" pitchFamily="18" charset="0"/>
            </a:endParaRPr>
          </a:p>
          <a:p>
            <a:pPr lvl="1"/>
            <a:r>
              <a:rPr lang="en-US" altLang="id-ID" sz="2400" dirty="0">
                <a:latin typeface="Calisto MT" panose="02040603050505030304" pitchFamily="18" charset="0"/>
              </a:rPr>
              <a:t>Sub </a:t>
            </a:r>
            <a:r>
              <a:rPr lang="en-US" altLang="id-ID" sz="2400" dirty="0" err="1">
                <a:latin typeface="Calisto MT" panose="02040603050505030304" pitchFamily="18" charset="0"/>
              </a:rPr>
              <a:t>Bagian</a:t>
            </a:r>
            <a:r>
              <a:rPr lang="en-US" altLang="id-ID" sz="2400" dirty="0">
                <a:latin typeface="Calisto MT" panose="02040603050505030304" pitchFamily="18" charset="0"/>
              </a:rPr>
              <a:t> </a:t>
            </a:r>
            <a:r>
              <a:rPr lang="en-US" altLang="id-ID" sz="2400" dirty="0" err="1">
                <a:latin typeface="Calisto MT" panose="02040603050505030304" pitchFamily="18" charset="0"/>
              </a:rPr>
              <a:t>Pencantuman</a:t>
            </a:r>
            <a:r>
              <a:rPr lang="en-US" altLang="id-ID" sz="2400" dirty="0">
                <a:latin typeface="Calisto MT" panose="02040603050505030304" pitchFamily="18" charset="0"/>
              </a:rPr>
              <a:t> </a:t>
            </a:r>
            <a:r>
              <a:rPr lang="en-US" altLang="id-ID" sz="2400" dirty="0" err="1">
                <a:latin typeface="Calisto MT" panose="02040603050505030304" pitchFamily="18" charset="0"/>
              </a:rPr>
              <a:t>identitas</a:t>
            </a:r>
            <a:r>
              <a:rPr lang="en-US" altLang="id-ID" sz="2400" dirty="0">
                <a:latin typeface="Calisto MT" panose="02040603050505030304" pitchFamily="18" charset="0"/>
              </a:rPr>
              <a:t> para </a:t>
            </a:r>
            <a:r>
              <a:rPr lang="en-US" altLang="id-ID" sz="2400" dirty="0" err="1">
                <a:latin typeface="Calisto MT" panose="02040603050505030304" pitchFamily="18" charset="0"/>
              </a:rPr>
              <a:t>pihak</a:t>
            </a:r>
            <a:r>
              <a:rPr lang="en-US" altLang="id-ID" sz="2400" dirty="0">
                <a:latin typeface="Calisto MT" panose="02040603050505030304" pitchFamily="18" charset="0"/>
              </a:rPr>
              <a:t>: </a:t>
            </a:r>
            <a:r>
              <a:rPr lang="en-US" altLang="id-ID" sz="2400" dirty="0" err="1">
                <a:latin typeface="Calisto MT" panose="02040603050505030304" pitchFamily="18" charset="0"/>
              </a:rPr>
              <a:t>berisi</a:t>
            </a:r>
            <a:r>
              <a:rPr lang="en-US" altLang="id-ID" sz="2400" dirty="0">
                <a:latin typeface="Calisto MT" panose="02040603050505030304" pitchFamily="18" charset="0"/>
              </a:rPr>
              <a:t> </a:t>
            </a:r>
            <a:r>
              <a:rPr lang="en-US" altLang="id-ID" sz="2400" dirty="0" err="1">
                <a:latin typeface="Calisto MT" panose="02040603050505030304" pitchFamily="18" charset="0"/>
              </a:rPr>
              <a:t>elaborasi</a:t>
            </a:r>
            <a:r>
              <a:rPr lang="en-US" altLang="id-ID" sz="2400" dirty="0">
                <a:latin typeface="Calisto MT" panose="02040603050505030304" pitchFamily="18" charset="0"/>
              </a:rPr>
              <a:t> </a:t>
            </a:r>
            <a:r>
              <a:rPr lang="en-US" altLang="id-ID" sz="2400" dirty="0" err="1">
                <a:latin typeface="Calisto MT" panose="02040603050505030304" pitchFamily="18" charset="0"/>
              </a:rPr>
              <a:t>dari</a:t>
            </a:r>
            <a:r>
              <a:rPr lang="en-US" altLang="id-ID" sz="2400" dirty="0">
                <a:latin typeface="Calisto MT" panose="02040603050505030304" pitchFamily="18" charset="0"/>
              </a:rPr>
              <a:t> </a:t>
            </a:r>
            <a:r>
              <a:rPr lang="en-US" altLang="id-ID" sz="2400" dirty="0" err="1">
                <a:latin typeface="Calisto MT" panose="02040603050505030304" pitchFamily="18" charset="0"/>
              </a:rPr>
              <a:t>pihak</a:t>
            </a:r>
            <a:r>
              <a:rPr lang="en-US" altLang="id-ID" sz="2400" dirty="0">
                <a:latin typeface="Calisto MT" panose="02040603050505030304" pitchFamily="18" charset="0"/>
              </a:rPr>
              <a:t> yang </a:t>
            </a:r>
            <a:r>
              <a:rPr lang="en-US" altLang="id-ID" sz="2400" dirty="0" err="1">
                <a:latin typeface="Calisto MT" panose="02040603050505030304" pitchFamily="18" charset="0"/>
              </a:rPr>
              <a:t>mengikatkan</a:t>
            </a:r>
            <a:r>
              <a:rPr lang="en-US" altLang="id-ID" sz="2400" dirty="0">
                <a:latin typeface="Calisto MT" panose="02040603050505030304" pitchFamily="18" charset="0"/>
              </a:rPr>
              <a:t> </a:t>
            </a:r>
            <a:r>
              <a:rPr lang="en-US" altLang="id-ID" sz="2400" dirty="0" err="1">
                <a:latin typeface="Calisto MT" panose="02040603050505030304" pitchFamily="18" charset="0"/>
              </a:rPr>
              <a:t>diri</a:t>
            </a:r>
            <a:r>
              <a:rPr lang="en-US" altLang="id-ID" sz="2400" dirty="0">
                <a:latin typeface="Calisto MT" panose="02040603050505030304" pitchFamily="18" charset="0"/>
              </a:rPr>
              <a:t> </a:t>
            </a:r>
            <a:r>
              <a:rPr lang="en-US" altLang="id-ID" sz="2400" dirty="0" err="1">
                <a:latin typeface="Calisto MT" panose="02040603050505030304" pitchFamily="18" charset="0"/>
              </a:rPr>
              <a:t>pada</a:t>
            </a:r>
            <a:r>
              <a:rPr lang="en-US" altLang="id-ID" sz="2400" dirty="0">
                <a:latin typeface="Calisto MT" panose="02040603050505030304" pitchFamily="18" charset="0"/>
              </a:rPr>
              <a:t> </a:t>
            </a:r>
            <a:r>
              <a:rPr lang="en-US" altLang="id-ID" sz="2400" dirty="0" err="1">
                <a:latin typeface="Calisto MT" panose="02040603050505030304" pitchFamily="18" charset="0"/>
              </a:rPr>
              <a:t>perjanjian</a:t>
            </a:r>
            <a:endParaRPr lang="en-US" altLang="id-ID" sz="2400" dirty="0">
              <a:latin typeface="Calisto MT" panose="02040603050505030304" pitchFamily="18" charset="0"/>
            </a:endParaRPr>
          </a:p>
          <a:p>
            <a:pPr lvl="1"/>
            <a:r>
              <a:rPr lang="en-US" altLang="id-ID" sz="2400" dirty="0">
                <a:latin typeface="Calisto MT" panose="02040603050505030304" pitchFamily="18" charset="0"/>
              </a:rPr>
              <a:t>Sub </a:t>
            </a:r>
            <a:r>
              <a:rPr lang="en-US" altLang="id-ID" sz="2400" dirty="0" err="1">
                <a:latin typeface="Calisto MT" panose="02040603050505030304" pitchFamily="18" charset="0"/>
              </a:rPr>
              <a:t>Bagian</a:t>
            </a:r>
            <a:r>
              <a:rPr lang="en-US" altLang="id-ID" sz="2400" dirty="0">
                <a:latin typeface="Calisto MT" panose="02040603050505030304" pitchFamily="18" charset="0"/>
              </a:rPr>
              <a:t> </a:t>
            </a:r>
            <a:r>
              <a:rPr lang="en-US" altLang="id-ID" sz="2400" dirty="0" err="1">
                <a:latin typeface="Calisto MT" panose="02040603050505030304" pitchFamily="18" charset="0"/>
              </a:rPr>
              <a:t>Penjelasan</a:t>
            </a:r>
            <a:r>
              <a:rPr lang="en-US" altLang="id-ID" sz="2400" dirty="0">
                <a:latin typeface="Calisto MT" panose="02040603050505030304" pitchFamily="18" charset="0"/>
              </a:rPr>
              <a:t>: </a:t>
            </a:r>
            <a:r>
              <a:rPr lang="en-US" altLang="id-ID" sz="2400" dirty="0" err="1">
                <a:latin typeface="Calisto MT" panose="02040603050505030304" pitchFamily="18" charset="0"/>
              </a:rPr>
              <a:t>berisi</a:t>
            </a:r>
            <a:r>
              <a:rPr lang="en-US" altLang="id-ID" sz="2400" dirty="0">
                <a:latin typeface="Calisto MT" panose="02040603050505030304" pitchFamily="18" charset="0"/>
              </a:rPr>
              <a:t> </a:t>
            </a:r>
            <a:r>
              <a:rPr lang="en-US" altLang="id-ID" sz="2400" dirty="0" err="1">
                <a:latin typeface="Calisto MT" panose="02040603050505030304" pitchFamily="18" charset="0"/>
              </a:rPr>
              <a:t>penjelasan</a:t>
            </a:r>
            <a:r>
              <a:rPr lang="en-US" altLang="id-ID" sz="2400" dirty="0">
                <a:latin typeface="Calisto MT" panose="02040603050505030304" pitchFamily="18" charset="0"/>
              </a:rPr>
              <a:t> </a:t>
            </a:r>
            <a:r>
              <a:rPr lang="en-US" altLang="id-ID" sz="2400" dirty="0" err="1">
                <a:latin typeface="Calisto MT" panose="02040603050505030304" pitchFamily="18" charset="0"/>
              </a:rPr>
              <a:t>mengapa</a:t>
            </a:r>
            <a:r>
              <a:rPr lang="en-US" altLang="id-ID" sz="2400" dirty="0">
                <a:latin typeface="Calisto MT" panose="02040603050505030304" pitchFamily="18" charset="0"/>
              </a:rPr>
              <a:t> para </a:t>
            </a:r>
            <a:r>
              <a:rPr lang="en-US" altLang="id-ID" sz="2400" dirty="0" err="1">
                <a:latin typeface="Calisto MT" panose="02040603050505030304" pitchFamily="18" charset="0"/>
              </a:rPr>
              <a:t>pihak</a:t>
            </a:r>
            <a:r>
              <a:rPr lang="en-US" altLang="id-ID" sz="2400" dirty="0">
                <a:latin typeface="Calisto MT" panose="02040603050505030304" pitchFamily="18" charset="0"/>
              </a:rPr>
              <a:t> </a:t>
            </a:r>
            <a:r>
              <a:rPr lang="en-US" altLang="id-ID" sz="2400" dirty="0" err="1">
                <a:latin typeface="Calisto MT" panose="02040603050505030304" pitchFamily="18" charset="0"/>
              </a:rPr>
              <a:t>membuat</a:t>
            </a:r>
            <a:r>
              <a:rPr lang="en-US" altLang="id-ID" sz="2400" dirty="0">
                <a:latin typeface="Calisto MT" panose="02040603050505030304" pitchFamily="18" charset="0"/>
              </a:rPr>
              <a:t> </a:t>
            </a:r>
            <a:r>
              <a:rPr lang="en-US" altLang="id-ID" sz="2400" dirty="0" err="1">
                <a:latin typeface="Calisto MT" panose="02040603050505030304" pitchFamily="18" charset="0"/>
              </a:rPr>
              <a:t>perjanjian</a:t>
            </a:r>
            <a:endParaRPr lang="en-US" altLang="id-ID" sz="2400" dirty="0">
              <a:latin typeface="Calisto MT" panose="02040603050505030304" pitchFamily="18" charset="0"/>
            </a:endParaRPr>
          </a:p>
          <a:p>
            <a:pPr marL="363538" indent="0">
              <a:buNone/>
            </a:pPr>
            <a:endParaRPr lang="en-ID" sz="3000" dirty="0"/>
          </a:p>
          <a:p>
            <a:pPr marL="363538" indent="0">
              <a:buNone/>
            </a:pPr>
            <a:endParaRPr lang="en-ID" sz="3000" dirty="0"/>
          </a:p>
          <a:p>
            <a:pPr marL="363538" indent="-363538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7907031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554652"/>
          </a:xfrm>
        </p:spPr>
        <p:txBody>
          <a:bodyPr>
            <a:normAutofit/>
          </a:bodyPr>
          <a:lstStyle/>
          <a:p>
            <a:r>
              <a:rPr lang="en-US" altLang="id-ID" sz="2800" dirty="0" err="1">
                <a:solidFill>
                  <a:srgbClr val="0070C0"/>
                </a:solidFill>
                <a:latin typeface="Calisto MT" panose="02040603050505030304" pitchFamily="18" charset="0"/>
              </a:rPr>
              <a:t>Contoh</a:t>
            </a:r>
            <a:r>
              <a:rPr lang="en-US" altLang="id-ID" sz="2800" dirty="0">
                <a:solidFill>
                  <a:srgbClr val="0070C0"/>
                </a:solidFill>
                <a:latin typeface="Calisto MT" panose="02040603050505030304" pitchFamily="18" charset="0"/>
              </a:rPr>
              <a:t> Sub-</a:t>
            </a:r>
            <a:r>
              <a:rPr lang="en-US" altLang="id-ID" sz="2800" dirty="0" err="1">
                <a:solidFill>
                  <a:srgbClr val="0070C0"/>
                </a:solidFill>
                <a:latin typeface="Calisto MT" panose="02040603050505030304" pitchFamily="18" charset="0"/>
              </a:rPr>
              <a:t>Bagian</a:t>
            </a:r>
            <a:r>
              <a:rPr lang="en-US" altLang="id-ID" sz="2800" dirty="0">
                <a:solidFill>
                  <a:srgbClr val="0070C0"/>
                </a:solidFill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solidFill>
                  <a:srgbClr val="0070C0"/>
                </a:solidFill>
                <a:latin typeface="Calisto MT" panose="02040603050505030304" pitchFamily="18" charset="0"/>
              </a:rPr>
              <a:t>Pembuka</a:t>
            </a:r>
            <a:endParaRPr lang="en-US" sz="2800" dirty="0">
              <a:solidFill>
                <a:srgbClr val="0070C0"/>
              </a:solidFill>
              <a:latin typeface="Calisto MT" panose="020406030505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377863"/>
            <a:ext cx="9720073" cy="493149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id-ID" sz="2400" dirty="0" err="1">
                <a:latin typeface="Calisto MT" panose="02040603050505030304" pitchFamily="18" charset="0"/>
              </a:rPr>
              <a:t>Perjanjian</a:t>
            </a:r>
            <a:r>
              <a:rPr lang="en-US" altLang="id-ID" sz="2400" dirty="0">
                <a:latin typeface="Calisto MT" panose="02040603050505030304" pitchFamily="18" charset="0"/>
              </a:rPr>
              <a:t> </a:t>
            </a:r>
            <a:r>
              <a:rPr lang="en-US" altLang="id-ID" sz="2400" dirty="0" err="1">
                <a:latin typeface="Calisto MT" panose="02040603050505030304" pitchFamily="18" charset="0"/>
              </a:rPr>
              <a:t>Kerjasama</a:t>
            </a:r>
            <a:r>
              <a:rPr lang="en-US" altLang="id-ID" sz="2400" dirty="0">
                <a:latin typeface="Calisto MT" panose="02040603050505030304" pitchFamily="18" charset="0"/>
              </a:rPr>
              <a:t> </a:t>
            </a:r>
            <a:r>
              <a:rPr lang="en-US" altLang="id-ID" sz="2400" dirty="0" err="1">
                <a:latin typeface="Calisto MT" panose="02040603050505030304" pitchFamily="18" charset="0"/>
              </a:rPr>
              <a:t>Pengadaan</a:t>
            </a:r>
            <a:r>
              <a:rPr lang="en-US" altLang="id-ID" sz="2400" dirty="0">
                <a:latin typeface="Calisto MT" panose="02040603050505030304" pitchFamily="18" charset="0"/>
              </a:rPr>
              <a:t> </a:t>
            </a:r>
            <a:r>
              <a:rPr lang="en-US" altLang="id-ID" sz="2400" dirty="0" err="1">
                <a:latin typeface="Calisto MT" panose="02040603050505030304" pitchFamily="18" charset="0"/>
              </a:rPr>
              <a:t>Barang</a:t>
            </a:r>
            <a:r>
              <a:rPr lang="en-US" altLang="id-ID" sz="2400" dirty="0">
                <a:latin typeface="Calisto MT" panose="02040603050505030304" pitchFamily="18" charset="0"/>
              </a:rPr>
              <a:t> (</a:t>
            </a:r>
            <a:r>
              <a:rPr lang="en-US" altLang="id-ID" sz="2400" dirty="0" err="1">
                <a:latin typeface="Calisto MT" panose="02040603050505030304" pitchFamily="18" charset="0"/>
              </a:rPr>
              <a:t>selanjutnya</a:t>
            </a:r>
            <a:r>
              <a:rPr lang="en-US" altLang="id-ID" sz="2400" dirty="0">
                <a:latin typeface="Calisto MT" panose="02040603050505030304" pitchFamily="18" charset="0"/>
              </a:rPr>
              <a:t> </a:t>
            </a:r>
            <a:r>
              <a:rPr lang="en-US" altLang="id-ID" sz="2400" dirty="0" err="1">
                <a:latin typeface="Calisto MT" panose="02040603050505030304" pitchFamily="18" charset="0"/>
              </a:rPr>
              <a:t>disebut</a:t>
            </a:r>
            <a:r>
              <a:rPr lang="en-US" altLang="id-ID" sz="2400" dirty="0">
                <a:latin typeface="Calisto MT" panose="02040603050505030304" pitchFamily="18" charset="0"/>
              </a:rPr>
              <a:t> </a:t>
            </a:r>
            <a:r>
              <a:rPr lang="ja-JP" altLang="en-US" sz="2400" dirty="0">
                <a:latin typeface="Calisto MT" panose="02040603050505030304" pitchFamily="18" charset="0"/>
              </a:rPr>
              <a:t>“</a:t>
            </a:r>
            <a:r>
              <a:rPr lang="en-US" altLang="ja-JP" sz="2400" dirty="0" err="1">
                <a:latin typeface="Calisto MT" panose="02040603050505030304" pitchFamily="18" charset="0"/>
              </a:rPr>
              <a:t>Perjanjian</a:t>
            </a:r>
            <a:r>
              <a:rPr lang="ja-JP" altLang="en-US" sz="2400" dirty="0">
                <a:latin typeface="Calisto MT" panose="02040603050505030304" pitchFamily="18" charset="0"/>
              </a:rPr>
              <a:t>”</a:t>
            </a:r>
            <a:r>
              <a:rPr lang="en-US" altLang="ja-JP" sz="2400" dirty="0">
                <a:latin typeface="Calisto MT" panose="02040603050505030304" pitchFamily="18" charset="0"/>
              </a:rPr>
              <a:t>) </a:t>
            </a:r>
            <a:r>
              <a:rPr lang="en-US" altLang="ja-JP" sz="2400" dirty="0" err="1">
                <a:latin typeface="Calisto MT" panose="02040603050505030304" pitchFamily="18" charset="0"/>
              </a:rPr>
              <a:t>ini</a:t>
            </a:r>
            <a:r>
              <a:rPr lang="en-US" altLang="ja-JP" sz="2400" dirty="0">
                <a:latin typeface="Calisto MT" panose="02040603050505030304" pitchFamily="18" charset="0"/>
              </a:rPr>
              <a:t> </a:t>
            </a:r>
            <a:r>
              <a:rPr lang="en-US" altLang="ja-JP" sz="2400" dirty="0" err="1">
                <a:latin typeface="Calisto MT" panose="02040603050505030304" pitchFamily="18" charset="0"/>
              </a:rPr>
              <a:t>dibuat</a:t>
            </a:r>
            <a:r>
              <a:rPr lang="en-US" altLang="ja-JP" sz="2400" dirty="0">
                <a:latin typeface="Calisto MT" panose="02040603050505030304" pitchFamily="18" charset="0"/>
              </a:rPr>
              <a:t> </a:t>
            </a:r>
            <a:r>
              <a:rPr lang="en-US" altLang="ja-JP" sz="2400" dirty="0" err="1">
                <a:latin typeface="Calisto MT" panose="02040603050505030304" pitchFamily="18" charset="0"/>
              </a:rPr>
              <a:t>pada</a:t>
            </a:r>
            <a:r>
              <a:rPr lang="en-US" altLang="ja-JP" sz="2400" dirty="0">
                <a:latin typeface="Calisto MT" panose="02040603050505030304" pitchFamily="18" charset="0"/>
              </a:rPr>
              <a:t> </a:t>
            </a:r>
            <a:r>
              <a:rPr lang="en-US" altLang="ja-JP" sz="2400" dirty="0" err="1">
                <a:latin typeface="Calisto MT" panose="02040603050505030304" pitchFamily="18" charset="0"/>
              </a:rPr>
              <a:t>hari</a:t>
            </a:r>
            <a:r>
              <a:rPr lang="en-US" altLang="ja-JP" sz="2400" dirty="0">
                <a:latin typeface="Calisto MT" panose="02040603050505030304" pitchFamily="18" charset="0"/>
              </a:rPr>
              <a:t> </a:t>
            </a:r>
            <a:r>
              <a:rPr lang="en-US" altLang="ja-JP" sz="2400" dirty="0" err="1">
                <a:latin typeface="Calisto MT" panose="02040603050505030304" pitchFamily="18" charset="0"/>
              </a:rPr>
              <a:t>ini</a:t>
            </a:r>
            <a:r>
              <a:rPr lang="en-US" altLang="ja-JP" sz="2400" dirty="0">
                <a:latin typeface="Calisto MT" panose="02040603050505030304" pitchFamily="18" charset="0"/>
              </a:rPr>
              <a:t> _______________ di ____________ </a:t>
            </a:r>
            <a:r>
              <a:rPr lang="en-US" altLang="ja-JP" sz="2400" dirty="0" err="1">
                <a:latin typeface="Calisto MT" panose="02040603050505030304" pitchFamily="18" charset="0"/>
              </a:rPr>
              <a:t>oleh</a:t>
            </a:r>
            <a:r>
              <a:rPr lang="en-US" altLang="ja-JP" sz="2400" dirty="0">
                <a:latin typeface="Calisto MT" panose="02040603050505030304" pitchFamily="18" charset="0"/>
              </a:rPr>
              <a:t> </a:t>
            </a:r>
            <a:r>
              <a:rPr lang="en-US" altLang="ja-JP" sz="2400" dirty="0" err="1">
                <a:latin typeface="Calisto MT" panose="02040603050505030304" pitchFamily="18" charset="0"/>
              </a:rPr>
              <a:t>dan</a:t>
            </a:r>
            <a:r>
              <a:rPr lang="en-US" altLang="ja-JP" sz="2400" dirty="0">
                <a:latin typeface="Calisto MT" panose="02040603050505030304" pitchFamily="18" charset="0"/>
              </a:rPr>
              <a:t> </a:t>
            </a:r>
            <a:r>
              <a:rPr lang="en-US" altLang="ja-JP" sz="2400" dirty="0" err="1">
                <a:latin typeface="Calisto MT" panose="02040603050505030304" pitchFamily="18" charset="0"/>
              </a:rPr>
              <a:t>antara</a:t>
            </a:r>
            <a:r>
              <a:rPr lang="en-US" altLang="ja-JP" sz="2400" dirty="0">
                <a:latin typeface="Calisto MT" panose="02040603050505030304" pitchFamily="18" charset="0"/>
              </a:rPr>
              <a:t>: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altLang="ja-JP" sz="2400" dirty="0">
              <a:latin typeface="Calisto MT" panose="0204060305050503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altLang="id-ID" sz="2400" dirty="0" err="1">
                <a:latin typeface="Calisto MT" panose="02040603050505030304" pitchFamily="18" charset="0"/>
              </a:rPr>
              <a:t>Perjanjian</a:t>
            </a:r>
            <a:r>
              <a:rPr lang="en-US" altLang="id-ID" sz="2400" dirty="0">
                <a:latin typeface="Calisto MT" panose="02040603050505030304" pitchFamily="18" charset="0"/>
              </a:rPr>
              <a:t> </a:t>
            </a:r>
            <a:r>
              <a:rPr lang="en-US" altLang="id-ID" sz="2400" dirty="0" err="1">
                <a:latin typeface="Calisto MT" panose="02040603050505030304" pitchFamily="18" charset="0"/>
              </a:rPr>
              <a:t>Jual</a:t>
            </a:r>
            <a:r>
              <a:rPr lang="en-US" altLang="id-ID" sz="2400" dirty="0">
                <a:latin typeface="Calisto MT" panose="02040603050505030304" pitchFamily="18" charset="0"/>
              </a:rPr>
              <a:t> </a:t>
            </a:r>
            <a:r>
              <a:rPr lang="en-US" altLang="id-ID" sz="2400" dirty="0" err="1">
                <a:latin typeface="Calisto MT" panose="02040603050505030304" pitchFamily="18" charset="0"/>
              </a:rPr>
              <a:t>Beli</a:t>
            </a:r>
            <a:r>
              <a:rPr lang="en-US" altLang="id-ID" sz="2400" dirty="0">
                <a:latin typeface="Calisto MT" panose="02040603050505030304" pitchFamily="18" charset="0"/>
              </a:rPr>
              <a:t> </a:t>
            </a:r>
            <a:r>
              <a:rPr lang="en-US" altLang="id-ID" sz="2400" dirty="0" err="1">
                <a:latin typeface="Calisto MT" panose="02040603050505030304" pitchFamily="18" charset="0"/>
              </a:rPr>
              <a:t>Aset</a:t>
            </a:r>
            <a:r>
              <a:rPr lang="en-US" altLang="id-ID" sz="2400" dirty="0">
                <a:latin typeface="Calisto MT" panose="02040603050505030304" pitchFamily="18" charset="0"/>
              </a:rPr>
              <a:t> (</a:t>
            </a:r>
            <a:r>
              <a:rPr lang="ja-JP" altLang="en-US" sz="2400" dirty="0">
                <a:latin typeface="Calisto MT" panose="02040603050505030304" pitchFamily="18" charset="0"/>
              </a:rPr>
              <a:t>“</a:t>
            </a:r>
            <a:r>
              <a:rPr lang="en-US" altLang="ja-JP" sz="2400" dirty="0" err="1">
                <a:latin typeface="Calisto MT" panose="02040603050505030304" pitchFamily="18" charset="0"/>
              </a:rPr>
              <a:t>Perjanjian</a:t>
            </a:r>
            <a:r>
              <a:rPr lang="ja-JP" altLang="en-US" sz="2400" dirty="0">
                <a:latin typeface="Calisto MT" panose="02040603050505030304" pitchFamily="18" charset="0"/>
              </a:rPr>
              <a:t>”</a:t>
            </a:r>
            <a:r>
              <a:rPr lang="en-US" altLang="ja-JP" sz="2400" dirty="0">
                <a:latin typeface="Calisto MT" panose="02040603050505030304" pitchFamily="18" charset="0"/>
              </a:rPr>
              <a:t>) </a:t>
            </a:r>
            <a:r>
              <a:rPr lang="en-US" altLang="ja-JP" sz="2400" dirty="0" err="1">
                <a:latin typeface="Calisto MT" panose="02040603050505030304" pitchFamily="18" charset="0"/>
              </a:rPr>
              <a:t>ini</a:t>
            </a:r>
            <a:r>
              <a:rPr lang="en-US" altLang="ja-JP" sz="2400" dirty="0">
                <a:latin typeface="Calisto MT" panose="02040603050505030304" pitchFamily="18" charset="0"/>
              </a:rPr>
              <a:t> </a:t>
            </a:r>
            <a:r>
              <a:rPr lang="en-US" altLang="ja-JP" sz="2400" dirty="0" err="1">
                <a:latin typeface="Calisto MT" panose="02040603050505030304" pitchFamily="18" charset="0"/>
              </a:rPr>
              <a:t>dibuat</a:t>
            </a:r>
            <a:r>
              <a:rPr lang="en-US" altLang="ja-JP" sz="2400" dirty="0">
                <a:latin typeface="Calisto MT" panose="02040603050505030304" pitchFamily="18" charset="0"/>
              </a:rPr>
              <a:t> </a:t>
            </a:r>
            <a:r>
              <a:rPr lang="en-US" altLang="ja-JP" sz="2400" dirty="0" err="1">
                <a:latin typeface="Calisto MT" panose="02040603050505030304" pitchFamily="18" charset="0"/>
              </a:rPr>
              <a:t>dan</a:t>
            </a:r>
            <a:r>
              <a:rPr lang="en-US" altLang="ja-JP" sz="2400" dirty="0">
                <a:latin typeface="Calisto MT" panose="02040603050505030304" pitchFamily="18" charset="0"/>
              </a:rPr>
              <a:t> </a:t>
            </a:r>
            <a:r>
              <a:rPr lang="en-US" altLang="ja-JP" sz="2400" dirty="0" err="1">
                <a:latin typeface="Calisto MT" panose="02040603050505030304" pitchFamily="18" charset="0"/>
              </a:rPr>
              <a:t>ditandatangani</a:t>
            </a:r>
            <a:r>
              <a:rPr lang="en-US" altLang="ja-JP" sz="2400" dirty="0">
                <a:latin typeface="Calisto MT" panose="02040603050505030304" pitchFamily="18" charset="0"/>
              </a:rPr>
              <a:t> di _________ </a:t>
            </a:r>
            <a:r>
              <a:rPr lang="en-US" altLang="ja-JP" sz="2400" dirty="0" err="1">
                <a:latin typeface="Calisto MT" panose="02040603050505030304" pitchFamily="18" charset="0"/>
              </a:rPr>
              <a:t>pada</a:t>
            </a:r>
            <a:r>
              <a:rPr lang="en-US" altLang="ja-JP" sz="2400" dirty="0">
                <a:latin typeface="Calisto MT" panose="02040603050505030304" pitchFamily="18" charset="0"/>
              </a:rPr>
              <a:t> </a:t>
            </a:r>
            <a:r>
              <a:rPr lang="en-US" altLang="ja-JP" sz="2400" dirty="0" err="1">
                <a:latin typeface="Calisto MT" panose="02040603050505030304" pitchFamily="18" charset="0"/>
              </a:rPr>
              <a:t>hari</a:t>
            </a:r>
            <a:r>
              <a:rPr lang="en-US" altLang="ja-JP" sz="2400" dirty="0">
                <a:latin typeface="Calisto MT" panose="02040603050505030304" pitchFamily="18" charset="0"/>
              </a:rPr>
              <a:t> </a:t>
            </a:r>
            <a:r>
              <a:rPr lang="en-US" altLang="ja-JP" sz="2400" dirty="0" err="1">
                <a:latin typeface="Calisto MT" panose="02040603050505030304" pitchFamily="18" charset="0"/>
              </a:rPr>
              <a:t>ini</a:t>
            </a:r>
            <a:r>
              <a:rPr lang="en-US" altLang="ja-JP" sz="2400" dirty="0">
                <a:latin typeface="Calisto MT" panose="02040603050505030304" pitchFamily="18" charset="0"/>
              </a:rPr>
              <a:t> _________ </a:t>
            </a:r>
            <a:r>
              <a:rPr lang="en-US" altLang="ja-JP" sz="2400" dirty="0" err="1">
                <a:latin typeface="Calisto MT" panose="02040603050505030304" pitchFamily="18" charset="0"/>
              </a:rPr>
              <a:t>tanggal</a:t>
            </a:r>
            <a:r>
              <a:rPr lang="en-US" altLang="ja-JP" sz="2400" dirty="0">
                <a:latin typeface="Calisto MT" panose="02040603050505030304" pitchFamily="18" charset="0"/>
              </a:rPr>
              <a:t> ____________  </a:t>
            </a:r>
            <a:r>
              <a:rPr lang="en-US" altLang="ja-JP" sz="2400" dirty="0" err="1">
                <a:latin typeface="Calisto MT" panose="02040603050505030304" pitchFamily="18" charset="0"/>
              </a:rPr>
              <a:t>oleh</a:t>
            </a:r>
            <a:r>
              <a:rPr lang="en-US" altLang="ja-JP" sz="2400" dirty="0">
                <a:latin typeface="Calisto MT" panose="02040603050505030304" pitchFamily="18" charset="0"/>
              </a:rPr>
              <a:t> </a:t>
            </a:r>
            <a:r>
              <a:rPr lang="en-US" altLang="ja-JP" sz="2400" dirty="0" err="1">
                <a:latin typeface="Calisto MT" panose="02040603050505030304" pitchFamily="18" charset="0"/>
              </a:rPr>
              <a:t>dan</a:t>
            </a:r>
            <a:r>
              <a:rPr lang="en-US" altLang="ja-JP" sz="2400" dirty="0">
                <a:latin typeface="Calisto MT" panose="02040603050505030304" pitchFamily="18" charset="0"/>
              </a:rPr>
              <a:t> </a:t>
            </a:r>
            <a:r>
              <a:rPr lang="en-US" altLang="ja-JP" sz="2400" dirty="0" err="1">
                <a:latin typeface="Calisto MT" panose="02040603050505030304" pitchFamily="18" charset="0"/>
              </a:rPr>
              <a:t>antara</a:t>
            </a:r>
            <a:r>
              <a:rPr lang="en-US" altLang="ja-JP" sz="2400" dirty="0">
                <a:latin typeface="Calisto MT" panose="02040603050505030304" pitchFamily="18" charset="0"/>
              </a:rPr>
              <a:t>:</a:t>
            </a:r>
          </a:p>
          <a:p>
            <a:pPr marL="0" indent="0">
              <a:buNone/>
            </a:pPr>
            <a:endParaRPr lang="en-US" altLang="id-ID" sz="2400" dirty="0">
              <a:latin typeface="Calisto MT" panose="0204060305050503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altLang="id-ID" sz="2400" dirty="0" err="1">
                <a:latin typeface="Calisto MT" panose="02040603050505030304" pitchFamily="18" charset="0"/>
              </a:rPr>
              <a:t>Perjanjian</a:t>
            </a:r>
            <a:r>
              <a:rPr lang="en-US" altLang="id-ID" sz="2400" dirty="0">
                <a:latin typeface="Calisto MT" panose="02040603050505030304" pitchFamily="18" charset="0"/>
              </a:rPr>
              <a:t> </a:t>
            </a:r>
            <a:r>
              <a:rPr lang="en-US" altLang="id-ID" sz="2400" dirty="0" err="1">
                <a:latin typeface="Calisto MT" panose="02040603050505030304" pitchFamily="18" charset="0"/>
              </a:rPr>
              <a:t>Sewa</a:t>
            </a:r>
            <a:r>
              <a:rPr lang="en-US" altLang="id-ID" sz="2400" dirty="0">
                <a:latin typeface="Calisto MT" panose="02040603050505030304" pitchFamily="18" charset="0"/>
              </a:rPr>
              <a:t> </a:t>
            </a:r>
            <a:r>
              <a:rPr lang="en-US" altLang="id-ID" sz="2400" dirty="0" err="1">
                <a:latin typeface="Calisto MT" panose="02040603050505030304" pitchFamily="18" charset="0"/>
              </a:rPr>
              <a:t>Menyewa</a:t>
            </a:r>
            <a:r>
              <a:rPr lang="en-US" altLang="id-ID" sz="2400" dirty="0">
                <a:latin typeface="Calisto MT" panose="02040603050505030304" pitchFamily="18" charset="0"/>
              </a:rPr>
              <a:t> </a:t>
            </a:r>
            <a:r>
              <a:rPr lang="en-US" altLang="id-ID" sz="2400" dirty="0" err="1">
                <a:latin typeface="Calisto MT" panose="02040603050505030304" pitchFamily="18" charset="0"/>
              </a:rPr>
              <a:t>Gedung</a:t>
            </a:r>
            <a:r>
              <a:rPr lang="en-US" altLang="id-ID" sz="2400" dirty="0">
                <a:latin typeface="Calisto MT" panose="02040603050505030304" pitchFamily="18" charset="0"/>
              </a:rPr>
              <a:t> (</a:t>
            </a:r>
            <a:r>
              <a:rPr lang="ja-JP" altLang="en-US" sz="2400" dirty="0">
                <a:latin typeface="Calisto MT" panose="02040603050505030304" pitchFamily="18" charset="0"/>
              </a:rPr>
              <a:t>“</a:t>
            </a:r>
            <a:r>
              <a:rPr lang="en-US" altLang="ja-JP" sz="2400" dirty="0" err="1">
                <a:latin typeface="Calisto MT" panose="02040603050505030304" pitchFamily="18" charset="0"/>
              </a:rPr>
              <a:t>Perjanjian</a:t>
            </a:r>
            <a:r>
              <a:rPr lang="ja-JP" altLang="en-US" sz="2400" dirty="0">
                <a:latin typeface="Calisto MT" panose="02040603050505030304" pitchFamily="18" charset="0"/>
              </a:rPr>
              <a:t>”</a:t>
            </a:r>
            <a:r>
              <a:rPr lang="en-US" altLang="ja-JP" sz="2400" dirty="0">
                <a:latin typeface="Calisto MT" panose="02040603050505030304" pitchFamily="18" charset="0"/>
              </a:rPr>
              <a:t>) </a:t>
            </a:r>
            <a:r>
              <a:rPr lang="en-US" altLang="ja-JP" sz="2400" dirty="0" err="1">
                <a:latin typeface="Calisto MT" panose="02040603050505030304" pitchFamily="18" charset="0"/>
              </a:rPr>
              <a:t>ini</a:t>
            </a:r>
            <a:r>
              <a:rPr lang="en-US" altLang="ja-JP" sz="2400" dirty="0">
                <a:latin typeface="Calisto MT" panose="02040603050505030304" pitchFamily="18" charset="0"/>
              </a:rPr>
              <a:t> </a:t>
            </a:r>
            <a:r>
              <a:rPr lang="en-US" altLang="ja-JP" sz="2400" dirty="0" err="1">
                <a:latin typeface="Calisto MT" panose="02040603050505030304" pitchFamily="18" charset="0"/>
              </a:rPr>
              <a:t>dibuat</a:t>
            </a:r>
            <a:r>
              <a:rPr lang="en-US" altLang="ja-JP" sz="2400" dirty="0">
                <a:latin typeface="Calisto MT" panose="02040603050505030304" pitchFamily="18" charset="0"/>
              </a:rPr>
              <a:t> </a:t>
            </a:r>
            <a:r>
              <a:rPr lang="en-US" altLang="ja-JP" sz="2400" dirty="0" err="1">
                <a:latin typeface="Calisto MT" panose="02040603050505030304" pitchFamily="18" charset="0"/>
              </a:rPr>
              <a:t>dan</a:t>
            </a:r>
            <a:r>
              <a:rPr lang="en-US" altLang="ja-JP" sz="2400" dirty="0">
                <a:latin typeface="Calisto MT" panose="02040603050505030304" pitchFamily="18" charset="0"/>
              </a:rPr>
              <a:t> </a:t>
            </a:r>
            <a:r>
              <a:rPr lang="en-US" altLang="ja-JP" sz="2400" dirty="0" err="1">
                <a:latin typeface="Calisto MT" panose="02040603050505030304" pitchFamily="18" charset="0"/>
              </a:rPr>
              <a:t>ditandatangani</a:t>
            </a:r>
            <a:r>
              <a:rPr lang="en-US" altLang="ja-JP" sz="2400" dirty="0">
                <a:latin typeface="Calisto MT" panose="02040603050505030304" pitchFamily="18" charset="0"/>
              </a:rPr>
              <a:t> di _________ </a:t>
            </a:r>
            <a:r>
              <a:rPr lang="en-US" altLang="ja-JP" sz="2400" dirty="0" err="1">
                <a:latin typeface="Calisto MT" panose="02040603050505030304" pitchFamily="18" charset="0"/>
              </a:rPr>
              <a:t>pada</a:t>
            </a:r>
            <a:r>
              <a:rPr lang="en-US" altLang="ja-JP" sz="2400" dirty="0">
                <a:latin typeface="Calisto MT" panose="02040603050505030304" pitchFamily="18" charset="0"/>
              </a:rPr>
              <a:t> </a:t>
            </a:r>
            <a:r>
              <a:rPr lang="en-US" altLang="ja-JP" sz="2400" dirty="0" err="1">
                <a:latin typeface="Calisto MT" panose="02040603050505030304" pitchFamily="18" charset="0"/>
              </a:rPr>
              <a:t>hari</a:t>
            </a:r>
            <a:r>
              <a:rPr lang="en-US" altLang="ja-JP" sz="2400" dirty="0">
                <a:latin typeface="Calisto MT" panose="02040603050505030304" pitchFamily="18" charset="0"/>
              </a:rPr>
              <a:t> </a:t>
            </a:r>
            <a:r>
              <a:rPr lang="en-US" altLang="ja-JP" sz="2400" dirty="0" err="1">
                <a:latin typeface="Calisto MT" panose="02040603050505030304" pitchFamily="18" charset="0"/>
              </a:rPr>
              <a:t>ini</a:t>
            </a:r>
            <a:r>
              <a:rPr lang="en-US" altLang="ja-JP" sz="2400" dirty="0">
                <a:latin typeface="Calisto MT" panose="02040603050505030304" pitchFamily="18" charset="0"/>
              </a:rPr>
              <a:t> _________ </a:t>
            </a:r>
            <a:r>
              <a:rPr lang="en-US" altLang="ja-JP" sz="2400" dirty="0" err="1">
                <a:latin typeface="Calisto MT" panose="02040603050505030304" pitchFamily="18" charset="0"/>
              </a:rPr>
              <a:t>tanggal</a:t>
            </a:r>
            <a:r>
              <a:rPr lang="en-US" altLang="ja-JP" sz="2400" dirty="0">
                <a:latin typeface="Calisto MT" panose="02040603050505030304" pitchFamily="18" charset="0"/>
              </a:rPr>
              <a:t> ____________  </a:t>
            </a:r>
            <a:r>
              <a:rPr lang="en-US" altLang="ja-JP" sz="2400" dirty="0" err="1">
                <a:latin typeface="Calisto MT" panose="02040603050505030304" pitchFamily="18" charset="0"/>
              </a:rPr>
              <a:t>oleh</a:t>
            </a:r>
            <a:r>
              <a:rPr lang="en-US" altLang="ja-JP" sz="2400" dirty="0">
                <a:latin typeface="Calisto MT" panose="02040603050505030304" pitchFamily="18" charset="0"/>
              </a:rPr>
              <a:t> </a:t>
            </a:r>
            <a:r>
              <a:rPr lang="en-US" altLang="ja-JP" sz="2400" dirty="0" err="1">
                <a:latin typeface="Calisto MT" panose="02040603050505030304" pitchFamily="18" charset="0"/>
              </a:rPr>
              <a:t>dan</a:t>
            </a:r>
            <a:r>
              <a:rPr lang="en-US" altLang="ja-JP" sz="2400" dirty="0">
                <a:latin typeface="Calisto MT" panose="02040603050505030304" pitchFamily="18" charset="0"/>
              </a:rPr>
              <a:t> </a:t>
            </a:r>
            <a:r>
              <a:rPr lang="en-US" altLang="ja-JP" sz="2400" dirty="0" err="1">
                <a:latin typeface="Calisto MT" panose="02040603050505030304" pitchFamily="18" charset="0"/>
              </a:rPr>
              <a:t>antara</a:t>
            </a:r>
            <a:r>
              <a:rPr lang="en-US" altLang="ja-JP" sz="2400" dirty="0">
                <a:latin typeface="Calisto MT" panose="02040603050505030304" pitchFamily="18" charset="0"/>
              </a:rPr>
              <a:t>: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44037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5000">
              <a:schemeClr val="accent1">
                <a:lumMod val="5000"/>
                <a:lumOff val="95000"/>
              </a:schemeClr>
            </a:gs>
            <a:gs pos="86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63671"/>
            <a:ext cx="10515600" cy="561329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altLang="id-ID" sz="5100" dirty="0" err="1">
                <a:solidFill>
                  <a:srgbClr val="0070C0"/>
                </a:solidFill>
                <a:latin typeface="Calisto MT" panose="02040603050505030304" pitchFamily="18" charset="0"/>
              </a:rPr>
              <a:t>Contoh</a:t>
            </a:r>
            <a:r>
              <a:rPr lang="en-US" altLang="id-ID" sz="5100" dirty="0">
                <a:solidFill>
                  <a:srgbClr val="0070C0"/>
                </a:solidFill>
                <a:latin typeface="Calisto MT" panose="02040603050505030304" pitchFamily="18" charset="0"/>
              </a:rPr>
              <a:t> Sub </a:t>
            </a:r>
            <a:r>
              <a:rPr lang="en-US" altLang="id-ID" sz="5100" dirty="0" err="1">
                <a:solidFill>
                  <a:srgbClr val="0070C0"/>
                </a:solidFill>
                <a:latin typeface="Calisto MT" panose="02040603050505030304" pitchFamily="18" charset="0"/>
              </a:rPr>
              <a:t>Bagian</a:t>
            </a:r>
            <a:r>
              <a:rPr lang="en-US" altLang="id-ID" sz="5100" dirty="0">
                <a:solidFill>
                  <a:srgbClr val="0070C0"/>
                </a:solidFill>
                <a:latin typeface="Calisto MT" panose="02040603050505030304" pitchFamily="18" charset="0"/>
              </a:rPr>
              <a:t> </a:t>
            </a:r>
            <a:r>
              <a:rPr lang="en-US" altLang="id-ID" sz="5100" dirty="0" err="1">
                <a:solidFill>
                  <a:srgbClr val="0070C0"/>
                </a:solidFill>
                <a:latin typeface="Calisto MT" panose="02040603050505030304" pitchFamily="18" charset="0"/>
              </a:rPr>
              <a:t>Pencantuman</a:t>
            </a:r>
            <a:r>
              <a:rPr lang="en-US" altLang="id-ID" sz="5100" dirty="0">
                <a:solidFill>
                  <a:srgbClr val="0070C0"/>
                </a:solidFill>
                <a:latin typeface="Calisto MT" panose="02040603050505030304" pitchFamily="18" charset="0"/>
              </a:rPr>
              <a:t> </a:t>
            </a:r>
            <a:r>
              <a:rPr lang="en-US" altLang="id-ID" sz="5100" dirty="0" err="1">
                <a:solidFill>
                  <a:srgbClr val="0070C0"/>
                </a:solidFill>
                <a:latin typeface="Calisto MT" panose="02040603050505030304" pitchFamily="18" charset="0"/>
              </a:rPr>
              <a:t>Identitas</a:t>
            </a:r>
            <a:r>
              <a:rPr lang="en-US" altLang="id-ID" sz="5100" dirty="0">
                <a:solidFill>
                  <a:srgbClr val="0070C0"/>
                </a:solidFill>
                <a:latin typeface="Calisto MT" panose="02040603050505030304" pitchFamily="18" charset="0"/>
              </a:rPr>
              <a:t> Para </a:t>
            </a:r>
            <a:r>
              <a:rPr lang="en-US" altLang="id-ID" sz="5100" dirty="0" err="1">
                <a:solidFill>
                  <a:srgbClr val="0070C0"/>
                </a:solidFill>
                <a:latin typeface="Calisto MT" panose="02040603050505030304" pitchFamily="18" charset="0"/>
              </a:rPr>
              <a:t>Pihak</a:t>
            </a:r>
            <a:r>
              <a:rPr lang="en-US" altLang="id-ID" sz="5100" dirty="0">
                <a:solidFill>
                  <a:srgbClr val="0070C0"/>
                </a:solidFill>
                <a:latin typeface="Calisto MT" panose="02040603050505030304" pitchFamily="18" charset="0"/>
              </a:rPr>
              <a:t> (1)</a:t>
            </a:r>
          </a:p>
          <a:p>
            <a:pPr marL="0" indent="0"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altLang="id-ID" sz="4000" dirty="0">
                <a:latin typeface="Tahoma" panose="020B0604030504040204" pitchFamily="34" charset="0"/>
              </a:rPr>
              <a:t>PT XYZ, NPWP No. _______, yang </a:t>
            </a:r>
            <a:r>
              <a:rPr lang="en-US" altLang="id-ID" sz="4000" dirty="0" err="1">
                <a:latin typeface="Tahoma" panose="020B0604030504040204" pitchFamily="34" charset="0"/>
              </a:rPr>
              <a:t>didirikan</a:t>
            </a:r>
            <a:r>
              <a:rPr lang="en-US" altLang="id-ID" sz="4000" dirty="0">
                <a:latin typeface="Tahoma" panose="020B0604030504040204" pitchFamily="34" charset="0"/>
              </a:rPr>
              <a:t> </a:t>
            </a:r>
            <a:r>
              <a:rPr lang="en-US" altLang="id-ID" sz="4000" dirty="0" err="1">
                <a:latin typeface="Tahoma" panose="020B0604030504040204" pitchFamily="34" charset="0"/>
              </a:rPr>
              <a:t>dengan</a:t>
            </a:r>
            <a:r>
              <a:rPr lang="en-US" altLang="id-ID" sz="4000" dirty="0">
                <a:latin typeface="Tahoma" panose="020B0604030504040204" pitchFamily="34" charset="0"/>
              </a:rPr>
              <a:t> </a:t>
            </a:r>
            <a:r>
              <a:rPr lang="en-US" altLang="id-ID" sz="4000" dirty="0" err="1">
                <a:latin typeface="Tahoma" panose="020B0604030504040204" pitchFamily="34" charset="0"/>
              </a:rPr>
              <a:t>Akta</a:t>
            </a:r>
            <a:r>
              <a:rPr lang="en-US" altLang="id-ID" sz="4000" dirty="0">
                <a:latin typeface="Tahoma" panose="020B0604030504040204" pitchFamily="34" charset="0"/>
              </a:rPr>
              <a:t> </a:t>
            </a:r>
            <a:r>
              <a:rPr lang="en-US" altLang="id-ID" sz="4000" dirty="0" err="1">
                <a:latin typeface="Tahoma" panose="020B0604030504040204" pitchFamily="34" charset="0"/>
              </a:rPr>
              <a:t>Notaris</a:t>
            </a:r>
            <a:r>
              <a:rPr lang="en-US" altLang="id-ID" sz="4000" dirty="0">
                <a:latin typeface="Tahoma" panose="020B0604030504040204" pitchFamily="34" charset="0"/>
              </a:rPr>
              <a:t> ____________, SH di Jakarta No. _____ </a:t>
            </a:r>
            <a:r>
              <a:rPr lang="en-US" altLang="id-ID" sz="4000" dirty="0" err="1">
                <a:latin typeface="Tahoma" panose="020B0604030504040204" pitchFamily="34" charset="0"/>
              </a:rPr>
              <a:t>tanggal</a:t>
            </a:r>
            <a:r>
              <a:rPr lang="en-US" altLang="id-ID" sz="4000" dirty="0">
                <a:latin typeface="Tahoma" panose="020B0604030504040204" pitchFamily="34" charset="0"/>
              </a:rPr>
              <a:t> ________ </a:t>
            </a:r>
            <a:r>
              <a:rPr lang="en-US" altLang="id-ID" sz="4000" dirty="0" err="1">
                <a:latin typeface="Tahoma" panose="020B0604030504040204" pitchFamily="34" charset="0"/>
              </a:rPr>
              <a:t>sebagaimana</a:t>
            </a:r>
            <a:r>
              <a:rPr lang="en-US" altLang="id-ID" sz="4000" dirty="0">
                <a:latin typeface="Tahoma" panose="020B0604030504040204" pitchFamily="34" charset="0"/>
              </a:rPr>
              <a:t> </a:t>
            </a:r>
            <a:r>
              <a:rPr lang="en-US" altLang="id-ID" sz="4000" dirty="0" err="1">
                <a:latin typeface="Tahoma" panose="020B0604030504040204" pitchFamily="34" charset="0"/>
              </a:rPr>
              <a:t>telah</a:t>
            </a:r>
            <a:r>
              <a:rPr lang="en-US" altLang="id-ID" sz="4000" dirty="0">
                <a:latin typeface="Tahoma" panose="020B0604030504040204" pitchFamily="34" charset="0"/>
              </a:rPr>
              <a:t> </a:t>
            </a:r>
            <a:r>
              <a:rPr lang="en-US" altLang="id-ID" sz="4000" dirty="0" err="1">
                <a:latin typeface="Tahoma" panose="020B0604030504040204" pitchFamily="34" charset="0"/>
              </a:rPr>
              <a:t>diubah</a:t>
            </a:r>
            <a:r>
              <a:rPr lang="en-US" altLang="id-ID" sz="4000" dirty="0">
                <a:latin typeface="Tahoma" panose="020B0604030504040204" pitchFamily="34" charset="0"/>
              </a:rPr>
              <a:t> </a:t>
            </a:r>
            <a:r>
              <a:rPr lang="en-US" altLang="id-ID" sz="4000" dirty="0" err="1">
                <a:latin typeface="Tahoma" panose="020B0604030504040204" pitchFamily="34" charset="0"/>
              </a:rPr>
              <a:t>dan</a:t>
            </a:r>
            <a:r>
              <a:rPr lang="en-US" altLang="id-ID" sz="4000" dirty="0">
                <a:latin typeface="Tahoma" panose="020B0604030504040204" pitchFamily="34" charset="0"/>
              </a:rPr>
              <a:t> </a:t>
            </a:r>
            <a:r>
              <a:rPr lang="en-US" altLang="id-ID" sz="4000" dirty="0" err="1">
                <a:latin typeface="Tahoma" panose="020B0604030504040204" pitchFamily="34" charset="0"/>
              </a:rPr>
              <a:t>terakhir</a:t>
            </a:r>
            <a:r>
              <a:rPr lang="en-US" altLang="id-ID" sz="4000" dirty="0">
                <a:latin typeface="Tahoma" panose="020B0604030504040204" pitchFamily="34" charset="0"/>
              </a:rPr>
              <a:t> </a:t>
            </a:r>
            <a:r>
              <a:rPr lang="en-US" altLang="id-ID" sz="4000" dirty="0" err="1">
                <a:latin typeface="Tahoma" panose="020B0604030504040204" pitchFamily="34" charset="0"/>
              </a:rPr>
              <a:t>dengan</a:t>
            </a:r>
            <a:r>
              <a:rPr lang="en-US" altLang="id-ID" sz="4000" dirty="0">
                <a:latin typeface="Tahoma" panose="020B0604030504040204" pitchFamily="34" charset="0"/>
              </a:rPr>
              <a:t> </a:t>
            </a:r>
            <a:r>
              <a:rPr lang="en-US" altLang="id-ID" sz="4000" dirty="0" err="1">
                <a:latin typeface="Tahoma" panose="020B0604030504040204" pitchFamily="34" charset="0"/>
              </a:rPr>
              <a:t>Akta</a:t>
            </a:r>
            <a:r>
              <a:rPr lang="en-US" altLang="id-ID" sz="4000" dirty="0">
                <a:latin typeface="Tahoma" panose="020B0604030504040204" pitchFamily="34" charset="0"/>
              </a:rPr>
              <a:t> No. __________ </a:t>
            </a:r>
            <a:r>
              <a:rPr lang="en-US" altLang="id-ID" sz="4000" dirty="0" err="1">
                <a:latin typeface="Tahoma" panose="020B0604030504040204" pitchFamily="34" charset="0"/>
              </a:rPr>
              <a:t>tanggal</a:t>
            </a:r>
            <a:r>
              <a:rPr lang="en-US" altLang="id-ID" sz="4000" dirty="0">
                <a:latin typeface="Tahoma" panose="020B0604030504040204" pitchFamily="34" charset="0"/>
              </a:rPr>
              <a:t> __________ yang </a:t>
            </a:r>
            <a:r>
              <a:rPr lang="en-US" altLang="id-ID" sz="4000" dirty="0" err="1">
                <a:latin typeface="Tahoma" panose="020B0604030504040204" pitchFamily="34" charset="0"/>
              </a:rPr>
              <a:t>telah</a:t>
            </a:r>
            <a:r>
              <a:rPr lang="en-US" altLang="id-ID" sz="4000" dirty="0">
                <a:latin typeface="Tahoma" panose="020B0604030504040204" pitchFamily="34" charset="0"/>
              </a:rPr>
              <a:t> </a:t>
            </a:r>
            <a:r>
              <a:rPr lang="en-US" altLang="id-ID" sz="4000" dirty="0" err="1">
                <a:latin typeface="Tahoma" panose="020B0604030504040204" pitchFamily="34" charset="0"/>
              </a:rPr>
              <a:t>disahkan</a:t>
            </a:r>
            <a:r>
              <a:rPr lang="en-US" altLang="id-ID" sz="4000" dirty="0">
                <a:latin typeface="Tahoma" panose="020B0604030504040204" pitchFamily="34" charset="0"/>
              </a:rPr>
              <a:t> </a:t>
            </a:r>
            <a:r>
              <a:rPr lang="en-US" altLang="id-ID" sz="4000" dirty="0" err="1">
                <a:latin typeface="Tahoma" panose="020B0604030504040204" pitchFamily="34" charset="0"/>
              </a:rPr>
              <a:t>dengan</a:t>
            </a:r>
            <a:r>
              <a:rPr lang="en-US" altLang="id-ID" sz="4000" dirty="0">
                <a:latin typeface="Tahoma" panose="020B0604030504040204" pitchFamily="34" charset="0"/>
              </a:rPr>
              <a:t> </a:t>
            </a:r>
            <a:r>
              <a:rPr lang="en-US" altLang="id-ID" sz="4000" dirty="0" err="1">
                <a:latin typeface="Tahoma" panose="020B0604030504040204" pitchFamily="34" charset="0"/>
              </a:rPr>
              <a:t>Keputusan</a:t>
            </a:r>
            <a:r>
              <a:rPr lang="en-US" altLang="id-ID" sz="4000" dirty="0">
                <a:latin typeface="Tahoma" panose="020B0604030504040204" pitchFamily="34" charset="0"/>
              </a:rPr>
              <a:t> </a:t>
            </a:r>
            <a:r>
              <a:rPr lang="en-US" altLang="id-ID" sz="4000" dirty="0" err="1">
                <a:latin typeface="Tahoma" panose="020B0604030504040204" pitchFamily="34" charset="0"/>
              </a:rPr>
              <a:t>Menteri</a:t>
            </a:r>
            <a:r>
              <a:rPr lang="en-US" altLang="id-ID" sz="4000" dirty="0">
                <a:latin typeface="Tahoma" panose="020B0604030504040204" pitchFamily="34" charset="0"/>
              </a:rPr>
              <a:t> </a:t>
            </a:r>
            <a:r>
              <a:rPr lang="en-US" altLang="id-ID" sz="4000" dirty="0" err="1">
                <a:latin typeface="Tahoma" panose="020B0604030504040204" pitchFamily="34" charset="0"/>
              </a:rPr>
              <a:t>Kehakiman</a:t>
            </a:r>
            <a:r>
              <a:rPr lang="en-US" altLang="id-ID" sz="4000" dirty="0">
                <a:latin typeface="Tahoma" panose="020B0604030504040204" pitchFamily="34" charset="0"/>
              </a:rPr>
              <a:t> No. ______ </a:t>
            </a:r>
            <a:r>
              <a:rPr lang="en-US" altLang="id-ID" sz="4000" dirty="0" err="1">
                <a:latin typeface="Tahoma" panose="020B0604030504040204" pitchFamily="34" charset="0"/>
              </a:rPr>
              <a:t>tanggal</a:t>
            </a:r>
            <a:r>
              <a:rPr lang="en-US" altLang="id-ID" sz="4000" dirty="0">
                <a:latin typeface="Tahoma" panose="020B0604030504040204" pitchFamily="34" charset="0"/>
              </a:rPr>
              <a:t> __________ </a:t>
            </a:r>
            <a:r>
              <a:rPr lang="en-US" altLang="id-ID" sz="4000" dirty="0" err="1">
                <a:latin typeface="Tahoma" panose="020B0604030504040204" pitchFamily="34" charset="0"/>
              </a:rPr>
              <a:t>dan</a:t>
            </a:r>
            <a:r>
              <a:rPr lang="en-US" altLang="id-ID" sz="4000" dirty="0">
                <a:latin typeface="Tahoma" panose="020B0604030504040204" pitchFamily="34" charset="0"/>
              </a:rPr>
              <a:t> </a:t>
            </a:r>
            <a:r>
              <a:rPr lang="en-US" altLang="id-ID" sz="4000" dirty="0" err="1">
                <a:latin typeface="Tahoma" panose="020B0604030504040204" pitchFamily="34" charset="0"/>
              </a:rPr>
              <a:t>telah</a:t>
            </a:r>
            <a:r>
              <a:rPr lang="en-US" altLang="id-ID" sz="4000" dirty="0">
                <a:latin typeface="Tahoma" panose="020B0604030504040204" pitchFamily="34" charset="0"/>
              </a:rPr>
              <a:t> </a:t>
            </a:r>
            <a:r>
              <a:rPr lang="en-US" altLang="id-ID" sz="4000" dirty="0" err="1">
                <a:latin typeface="Tahoma" panose="020B0604030504040204" pitchFamily="34" charset="0"/>
              </a:rPr>
              <a:t>diumumkan</a:t>
            </a:r>
            <a:r>
              <a:rPr lang="en-US" altLang="id-ID" sz="4000" dirty="0">
                <a:latin typeface="Tahoma" panose="020B0604030504040204" pitchFamily="34" charset="0"/>
              </a:rPr>
              <a:t> </a:t>
            </a:r>
            <a:r>
              <a:rPr lang="en-US" altLang="id-ID" sz="4000" dirty="0" err="1">
                <a:latin typeface="Tahoma" panose="020B0604030504040204" pitchFamily="34" charset="0"/>
              </a:rPr>
              <a:t>dalam</a:t>
            </a:r>
            <a:r>
              <a:rPr lang="en-US" altLang="id-ID" sz="4000" dirty="0">
                <a:latin typeface="Tahoma" panose="020B0604030504040204" pitchFamily="34" charset="0"/>
              </a:rPr>
              <a:t> </a:t>
            </a:r>
            <a:r>
              <a:rPr lang="en-US" altLang="id-ID" sz="4000" dirty="0" err="1">
                <a:latin typeface="Tahoma" panose="020B0604030504040204" pitchFamily="34" charset="0"/>
              </a:rPr>
              <a:t>Tambahan</a:t>
            </a:r>
            <a:r>
              <a:rPr lang="en-US" altLang="id-ID" sz="4000" dirty="0">
                <a:latin typeface="Tahoma" panose="020B0604030504040204" pitchFamily="34" charset="0"/>
              </a:rPr>
              <a:t> </a:t>
            </a:r>
            <a:r>
              <a:rPr lang="en-US" altLang="id-ID" sz="4000" dirty="0" err="1">
                <a:latin typeface="Tahoma" panose="020B0604030504040204" pitchFamily="34" charset="0"/>
              </a:rPr>
              <a:t>Berita</a:t>
            </a:r>
            <a:r>
              <a:rPr lang="en-US" altLang="id-ID" sz="4000" dirty="0">
                <a:latin typeface="Tahoma" panose="020B0604030504040204" pitchFamily="34" charset="0"/>
              </a:rPr>
              <a:t> Negara </a:t>
            </a:r>
            <a:r>
              <a:rPr lang="en-US" altLang="id-ID" sz="4000" dirty="0" err="1">
                <a:latin typeface="Tahoma" panose="020B0604030504040204" pitchFamily="34" charset="0"/>
              </a:rPr>
              <a:t>Republik</a:t>
            </a:r>
            <a:r>
              <a:rPr lang="en-US" altLang="id-ID" sz="4000" dirty="0">
                <a:latin typeface="Tahoma" panose="020B0604030504040204" pitchFamily="34" charset="0"/>
              </a:rPr>
              <a:t> Indonesia No. _____ </a:t>
            </a:r>
            <a:r>
              <a:rPr lang="en-US" altLang="id-ID" sz="4000" dirty="0" err="1">
                <a:latin typeface="Tahoma" panose="020B0604030504040204" pitchFamily="34" charset="0"/>
              </a:rPr>
              <a:t>Tahun</a:t>
            </a:r>
            <a:r>
              <a:rPr lang="en-US" altLang="id-ID" sz="4000" dirty="0">
                <a:latin typeface="Tahoma" panose="020B0604030504040204" pitchFamily="34" charset="0"/>
              </a:rPr>
              <a:t> ______ (</a:t>
            </a:r>
            <a:r>
              <a:rPr lang="en-US" altLang="id-ID" sz="4000" dirty="0" err="1">
                <a:latin typeface="Tahoma" panose="020B0604030504040204" pitchFamily="34" charset="0"/>
              </a:rPr>
              <a:t>Berita</a:t>
            </a:r>
            <a:r>
              <a:rPr lang="en-US" altLang="id-ID" sz="4000" dirty="0">
                <a:latin typeface="Tahoma" panose="020B0604030504040204" pitchFamily="34" charset="0"/>
              </a:rPr>
              <a:t> Negara </a:t>
            </a:r>
            <a:r>
              <a:rPr lang="en-US" altLang="id-ID" sz="4000" dirty="0" err="1">
                <a:latin typeface="Tahoma" panose="020B0604030504040204" pitchFamily="34" charset="0"/>
              </a:rPr>
              <a:t>Republik</a:t>
            </a:r>
            <a:r>
              <a:rPr lang="en-US" altLang="id-ID" sz="4000" dirty="0">
                <a:latin typeface="Tahoma" panose="020B0604030504040204" pitchFamily="34" charset="0"/>
              </a:rPr>
              <a:t> Indonesia </a:t>
            </a:r>
            <a:r>
              <a:rPr lang="en-US" altLang="id-ID" sz="4000" dirty="0" err="1">
                <a:latin typeface="Tahoma" panose="020B0604030504040204" pitchFamily="34" charset="0"/>
              </a:rPr>
              <a:t>tanggal</a:t>
            </a:r>
            <a:r>
              <a:rPr lang="en-US" altLang="id-ID" sz="4000" dirty="0">
                <a:latin typeface="Tahoma" panose="020B0604030504040204" pitchFamily="34" charset="0"/>
              </a:rPr>
              <a:t> ________ No. _____), </a:t>
            </a:r>
            <a:r>
              <a:rPr lang="en-US" altLang="id-ID" sz="4000" dirty="0" err="1">
                <a:latin typeface="Tahoma" panose="020B0604030504040204" pitchFamily="34" charset="0"/>
              </a:rPr>
              <a:t>berkedudukan</a:t>
            </a:r>
            <a:r>
              <a:rPr lang="en-US" altLang="id-ID" sz="4000" dirty="0">
                <a:latin typeface="Tahoma" panose="020B0604030504040204" pitchFamily="34" charset="0"/>
              </a:rPr>
              <a:t> di ________________, </a:t>
            </a:r>
            <a:r>
              <a:rPr lang="en-US" altLang="id-ID" sz="4000" dirty="0" err="1">
                <a:latin typeface="Tahoma" panose="020B0604030504040204" pitchFamily="34" charset="0"/>
              </a:rPr>
              <a:t>dalam</a:t>
            </a:r>
            <a:r>
              <a:rPr lang="en-US" altLang="id-ID" sz="4000" dirty="0">
                <a:latin typeface="Tahoma" panose="020B0604030504040204" pitchFamily="34" charset="0"/>
              </a:rPr>
              <a:t> </a:t>
            </a:r>
            <a:r>
              <a:rPr lang="en-US" altLang="id-ID" sz="4000" dirty="0" err="1">
                <a:latin typeface="Tahoma" panose="020B0604030504040204" pitchFamily="34" charset="0"/>
              </a:rPr>
              <a:t>perbuatan</a:t>
            </a:r>
            <a:r>
              <a:rPr lang="en-US" altLang="id-ID" sz="4000" dirty="0">
                <a:latin typeface="Tahoma" panose="020B0604030504040204" pitchFamily="34" charset="0"/>
              </a:rPr>
              <a:t> </a:t>
            </a:r>
            <a:r>
              <a:rPr lang="en-US" altLang="id-ID" sz="4000" dirty="0" err="1">
                <a:latin typeface="Tahoma" panose="020B0604030504040204" pitchFamily="34" charset="0"/>
              </a:rPr>
              <a:t>hukum</a:t>
            </a:r>
            <a:r>
              <a:rPr lang="en-US" altLang="id-ID" sz="4000" dirty="0">
                <a:latin typeface="Tahoma" panose="020B0604030504040204" pitchFamily="34" charset="0"/>
              </a:rPr>
              <a:t> </a:t>
            </a:r>
            <a:r>
              <a:rPr lang="en-US" altLang="id-ID" sz="4000" dirty="0" err="1">
                <a:latin typeface="Tahoma" panose="020B0604030504040204" pitchFamily="34" charset="0"/>
              </a:rPr>
              <a:t>ini</a:t>
            </a:r>
            <a:r>
              <a:rPr lang="en-US" altLang="id-ID" sz="4000" dirty="0">
                <a:latin typeface="Tahoma" panose="020B0604030504040204" pitchFamily="34" charset="0"/>
              </a:rPr>
              <a:t> </a:t>
            </a:r>
            <a:r>
              <a:rPr lang="en-US" altLang="id-ID" sz="4000" dirty="0" err="1">
                <a:latin typeface="Tahoma" panose="020B0604030504040204" pitchFamily="34" charset="0"/>
              </a:rPr>
              <a:t>diwakili</a:t>
            </a:r>
            <a:r>
              <a:rPr lang="en-US" altLang="id-ID" sz="4000" dirty="0">
                <a:latin typeface="Tahoma" panose="020B0604030504040204" pitchFamily="34" charset="0"/>
              </a:rPr>
              <a:t> </a:t>
            </a:r>
            <a:r>
              <a:rPr lang="en-US" altLang="id-ID" sz="4000" dirty="0" err="1">
                <a:latin typeface="Tahoma" panose="020B0604030504040204" pitchFamily="34" charset="0"/>
              </a:rPr>
              <a:t>secara</a:t>
            </a:r>
            <a:r>
              <a:rPr lang="en-US" altLang="id-ID" sz="4000" dirty="0">
                <a:latin typeface="Tahoma" panose="020B0604030504040204" pitchFamily="34" charset="0"/>
              </a:rPr>
              <a:t> </a:t>
            </a:r>
            <a:r>
              <a:rPr lang="en-US" altLang="id-ID" sz="4000" dirty="0" err="1">
                <a:latin typeface="Tahoma" panose="020B0604030504040204" pitchFamily="34" charset="0"/>
              </a:rPr>
              <a:t>sah</a:t>
            </a:r>
            <a:r>
              <a:rPr lang="en-US" altLang="id-ID" sz="4000" dirty="0">
                <a:latin typeface="Tahoma" panose="020B0604030504040204" pitchFamily="34" charset="0"/>
              </a:rPr>
              <a:t> </a:t>
            </a:r>
            <a:r>
              <a:rPr lang="en-US" altLang="id-ID" sz="4000" dirty="0" err="1">
                <a:latin typeface="Tahoma" panose="020B0604030504040204" pitchFamily="34" charset="0"/>
              </a:rPr>
              <a:t>oleh</a:t>
            </a:r>
            <a:r>
              <a:rPr lang="en-US" altLang="id-ID" sz="4000" dirty="0">
                <a:latin typeface="Tahoma" panose="020B0604030504040204" pitchFamily="34" charset="0"/>
              </a:rPr>
              <a:t>  ______________, </a:t>
            </a:r>
            <a:r>
              <a:rPr lang="en-US" altLang="id-ID" sz="4000" dirty="0" err="1">
                <a:latin typeface="Tahoma" panose="020B0604030504040204" pitchFamily="34" charset="0"/>
              </a:rPr>
              <a:t>Direktur</a:t>
            </a:r>
            <a:r>
              <a:rPr lang="en-US" altLang="id-ID" sz="4000" dirty="0">
                <a:latin typeface="Tahoma" panose="020B0604030504040204" pitchFamily="34" charset="0"/>
              </a:rPr>
              <a:t> </a:t>
            </a:r>
            <a:r>
              <a:rPr lang="en-US" altLang="id-ID" sz="4000" dirty="0" err="1">
                <a:latin typeface="Tahoma" panose="020B0604030504040204" pitchFamily="34" charset="0"/>
              </a:rPr>
              <a:t>Utama</a:t>
            </a:r>
            <a:r>
              <a:rPr lang="en-US" altLang="id-ID" sz="4000" dirty="0">
                <a:latin typeface="Tahoma" panose="020B0604030504040204" pitchFamily="34" charset="0"/>
              </a:rPr>
              <a:t> PT XYZ, </a:t>
            </a:r>
            <a:r>
              <a:rPr lang="en-US" altLang="id-ID" sz="4000" dirty="0" err="1">
                <a:latin typeface="Tahoma" panose="020B0604030504040204" pitchFamily="34" charset="0"/>
              </a:rPr>
              <a:t>selanjutnya</a:t>
            </a:r>
            <a:r>
              <a:rPr lang="en-US" altLang="id-ID" sz="4000" dirty="0">
                <a:latin typeface="Tahoma" panose="020B0604030504040204" pitchFamily="34" charset="0"/>
              </a:rPr>
              <a:t> </a:t>
            </a:r>
            <a:r>
              <a:rPr lang="en-US" altLang="id-ID" sz="4000" dirty="0" err="1">
                <a:latin typeface="Tahoma" panose="020B0604030504040204" pitchFamily="34" charset="0"/>
              </a:rPr>
              <a:t>disebut</a:t>
            </a:r>
            <a:r>
              <a:rPr lang="en-US" altLang="id-ID" sz="4000" dirty="0">
                <a:latin typeface="Tahoma" panose="020B0604030504040204" pitchFamily="34" charset="0"/>
              </a:rPr>
              <a:t> </a:t>
            </a:r>
            <a:r>
              <a:rPr lang="ja-JP" altLang="en-US" sz="4000" dirty="0">
                <a:latin typeface="Tahoma" panose="020B0604030504040204" pitchFamily="34" charset="0"/>
              </a:rPr>
              <a:t>“</a:t>
            </a:r>
            <a:r>
              <a:rPr lang="en-US" altLang="ja-JP" sz="4000" b="1" dirty="0">
                <a:latin typeface="Tahoma" panose="020B0604030504040204" pitchFamily="34" charset="0"/>
              </a:rPr>
              <a:t>XYZ</a:t>
            </a:r>
            <a:r>
              <a:rPr lang="ja-JP" altLang="en-US" sz="4000" dirty="0">
                <a:latin typeface="Tahoma" panose="020B0604030504040204" pitchFamily="34" charset="0"/>
              </a:rPr>
              <a:t>”</a:t>
            </a:r>
            <a:r>
              <a:rPr lang="en-US" altLang="ja-JP" sz="4000" dirty="0">
                <a:latin typeface="Tahoma" panose="020B0604030504040204" pitchFamily="34" charset="0"/>
              </a:rPr>
              <a:t>.</a:t>
            </a:r>
            <a:endParaRPr lang="en-US" altLang="id-ID" sz="4000" dirty="0">
              <a:latin typeface="Tahoma" panose="020B0604030504040204" pitchFamily="34" charset="0"/>
            </a:endParaRPr>
          </a:p>
          <a:p>
            <a:pPr marL="363538" indent="0">
              <a:buNone/>
            </a:pPr>
            <a:r>
              <a:rPr lang="en-ID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13278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5000">
              <a:schemeClr val="accent1">
                <a:lumMod val="5000"/>
                <a:lumOff val="95000"/>
              </a:schemeClr>
            </a:gs>
            <a:gs pos="86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endParaRPr lang="en-ID" dirty="0"/>
          </a:p>
          <a:p>
            <a:pPr marL="0" indent="0">
              <a:buNone/>
            </a:pPr>
            <a:endParaRPr lang="en-ID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5400" dirty="0"/>
              <a:t>“Legal drafting" </a:t>
            </a:r>
            <a:r>
              <a:rPr lang="en-US" sz="5400" dirty="0" err="1"/>
              <a:t>dapat</a:t>
            </a:r>
            <a:r>
              <a:rPr lang="en-US" sz="5400" dirty="0"/>
              <a:t> </a:t>
            </a:r>
            <a:r>
              <a:rPr lang="en-US" sz="5400" dirty="0" err="1"/>
              <a:t>berarti</a:t>
            </a:r>
            <a:r>
              <a:rPr lang="en-US" sz="5400" dirty="0"/>
              <a:t> </a:t>
            </a:r>
            <a:r>
              <a:rPr lang="en-US" sz="5400" dirty="0" err="1"/>
              <a:t>penulisan</a:t>
            </a:r>
            <a:r>
              <a:rPr lang="en-US" sz="5400" dirty="0"/>
              <a:t> </a:t>
            </a:r>
            <a:r>
              <a:rPr lang="en-US" sz="5400" dirty="0" err="1"/>
              <a:t>teks</a:t>
            </a:r>
            <a:r>
              <a:rPr lang="en-US" sz="5400" dirty="0"/>
              <a:t> </a:t>
            </a:r>
            <a:r>
              <a:rPr lang="en-US" sz="5400" dirty="0" err="1"/>
              <a:t>hukum</a:t>
            </a:r>
            <a:r>
              <a:rPr lang="en-US" sz="5400" dirty="0"/>
              <a:t> yang </a:t>
            </a:r>
            <a:r>
              <a:rPr lang="en-US" sz="5400" dirty="0" err="1"/>
              <a:t>mengikat</a:t>
            </a:r>
            <a:r>
              <a:rPr lang="en-US" sz="5400" dirty="0"/>
              <a:t>. </a:t>
            </a:r>
            <a:r>
              <a:rPr lang="en-US" sz="5400" dirty="0" err="1"/>
              <a:t>Ini</a:t>
            </a:r>
            <a:r>
              <a:rPr lang="en-US" sz="5400" dirty="0"/>
              <a:t> </a:t>
            </a:r>
            <a:r>
              <a:rPr lang="en-US" sz="5400" dirty="0" err="1"/>
              <a:t>adalah</a:t>
            </a:r>
            <a:r>
              <a:rPr lang="en-US" sz="5400" dirty="0"/>
              <a:t> </a:t>
            </a:r>
            <a:r>
              <a:rPr lang="en-US" sz="5400" dirty="0" err="1"/>
              <a:t>ketrampilan</a:t>
            </a:r>
            <a:r>
              <a:rPr lang="en-US" sz="5400" dirty="0"/>
              <a:t> </a:t>
            </a:r>
            <a:r>
              <a:rPr lang="en-US" sz="5400" dirty="0" err="1"/>
              <a:t>meletakkan</a:t>
            </a:r>
            <a:r>
              <a:rPr lang="en-US" sz="5400" dirty="0"/>
              <a:t> kata-kata di </a:t>
            </a:r>
            <a:r>
              <a:rPr lang="en-US" sz="5400" dirty="0" err="1"/>
              <a:t>atas</a:t>
            </a:r>
            <a:r>
              <a:rPr lang="en-US" sz="5400" dirty="0"/>
              <a:t> </a:t>
            </a:r>
            <a:r>
              <a:rPr lang="en-US" sz="5400" dirty="0" err="1"/>
              <a:t>kertas</a:t>
            </a:r>
            <a:r>
              <a:rPr lang="en-US" sz="5400" dirty="0"/>
              <a:t> </a:t>
            </a:r>
            <a:r>
              <a:rPr lang="en-US" sz="5400" dirty="0" err="1"/>
              <a:t>untuk</a:t>
            </a:r>
            <a:r>
              <a:rPr lang="en-US" sz="5400" dirty="0"/>
              <a:t> </a:t>
            </a:r>
            <a:r>
              <a:rPr lang="en-US" sz="5400" dirty="0" err="1"/>
              <a:t>menciptakan</a:t>
            </a:r>
            <a:r>
              <a:rPr lang="en-US" sz="5400" dirty="0"/>
              <a:t> </a:t>
            </a:r>
            <a:r>
              <a:rPr lang="en-US" sz="5400" dirty="0" err="1"/>
              <a:t>hak</a:t>
            </a:r>
            <a:r>
              <a:rPr lang="en-US" sz="5400" dirty="0"/>
              <a:t> </a:t>
            </a:r>
            <a:r>
              <a:rPr lang="en-US" sz="5400" dirty="0" err="1"/>
              <a:t>dan</a:t>
            </a:r>
            <a:r>
              <a:rPr lang="en-US" sz="5400" dirty="0"/>
              <a:t> </a:t>
            </a:r>
            <a:r>
              <a:rPr lang="en-US" sz="5400" dirty="0" err="1"/>
              <a:t>kewajiban</a:t>
            </a:r>
            <a:r>
              <a:rPr lang="en-US" sz="5400" dirty="0"/>
              <a:t>. </a:t>
            </a:r>
            <a:r>
              <a:rPr lang="en-US" sz="5400" dirty="0" err="1"/>
              <a:t>Saya</a:t>
            </a:r>
            <a:r>
              <a:rPr lang="en-US" sz="5400" dirty="0"/>
              <a:t> </a:t>
            </a:r>
            <a:r>
              <a:rPr lang="en-US" sz="5400" dirty="0" err="1"/>
              <a:t>menggunakan</a:t>
            </a:r>
            <a:r>
              <a:rPr lang="en-US" sz="5400" dirty="0"/>
              <a:t> </a:t>
            </a:r>
            <a:r>
              <a:rPr lang="en-US" sz="5400" dirty="0" err="1"/>
              <a:t>frasa</a:t>
            </a:r>
            <a:r>
              <a:rPr lang="en-US" sz="5400" dirty="0"/>
              <a:t> "legal drafting" </a:t>
            </a:r>
            <a:r>
              <a:rPr lang="en-US" sz="5400" dirty="0" err="1"/>
              <a:t>hanya</a:t>
            </a:r>
            <a:r>
              <a:rPr lang="en-US" sz="5400" dirty="0"/>
              <a:t> </a:t>
            </a:r>
            <a:r>
              <a:rPr lang="en-US" sz="5400" dirty="0" err="1"/>
              <a:t>dalam</a:t>
            </a:r>
            <a:r>
              <a:rPr lang="en-US" sz="5400" dirty="0"/>
              <a:t> </a:t>
            </a:r>
            <a:r>
              <a:rPr lang="en-US" sz="5400" dirty="0" err="1"/>
              <a:t>arti</a:t>
            </a:r>
            <a:r>
              <a:rPr lang="en-US" sz="5400" dirty="0"/>
              <a:t> </a:t>
            </a:r>
            <a:r>
              <a:rPr lang="en-US" sz="5400" dirty="0" err="1"/>
              <a:t>ketiga</a:t>
            </a:r>
            <a:r>
              <a:rPr lang="en-US" sz="5400" dirty="0"/>
              <a:t>. </a:t>
            </a:r>
            <a:r>
              <a:rPr lang="en-US" sz="5400" dirty="0" err="1"/>
              <a:t>Untuk</a:t>
            </a:r>
            <a:r>
              <a:rPr lang="en-US" sz="5400" dirty="0"/>
              <a:t> </a:t>
            </a:r>
            <a:r>
              <a:rPr lang="en-US" sz="5400" dirty="0" err="1"/>
              <a:t>arti</a:t>
            </a:r>
            <a:r>
              <a:rPr lang="en-US" sz="5400" dirty="0"/>
              <a:t> </a:t>
            </a:r>
            <a:r>
              <a:rPr lang="en-US" sz="5400" dirty="0" err="1"/>
              <a:t>dalam</a:t>
            </a:r>
            <a:r>
              <a:rPr lang="en-US" sz="5400" dirty="0"/>
              <a:t> </a:t>
            </a:r>
            <a:r>
              <a:rPr lang="en-US" sz="5400" dirty="0" err="1"/>
              <a:t>nomor</a:t>
            </a:r>
            <a:r>
              <a:rPr lang="en-US" sz="5400" dirty="0"/>
              <a:t> 1, </a:t>
            </a:r>
            <a:r>
              <a:rPr lang="en-US" sz="5400" dirty="0" err="1"/>
              <a:t>saya</a:t>
            </a:r>
            <a:r>
              <a:rPr lang="en-US" sz="5400" dirty="0"/>
              <a:t> </a:t>
            </a:r>
            <a:r>
              <a:rPr lang="en-US" sz="5400" dirty="0" err="1"/>
              <a:t>katakan</a:t>
            </a:r>
            <a:r>
              <a:rPr lang="en-US" sz="5400" dirty="0"/>
              <a:t> “</a:t>
            </a:r>
            <a:r>
              <a:rPr lang="en-US" sz="5400" dirty="0" err="1"/>
              <a:t>tulisan</a:t>
            </a:r>
            <a:r>
              <a:rPr lang="en-US" sz="5400" dirty="0"/>
              <a:t> </a:t>
            </a:r>
            <a:r>
              <a:rPr lang="en-US" sz="5400" dirty="0" err="1"/>
              <a:t>hukum</a:t>
            </a:r>
            <a:r>
              <a:rPr lang="en-US" sz="5400" dirty="0"/>
              <a:t>.” </a:t>
            </a:r>
            <a:r>
              <a:rPr lang="en-US" sz="5400" dirty="0" err="1"/>
              <a:t>Untuk</a:t>
            </a:r>
            <a:r>
              <a:rPr lang="en-US" sz="5400" dirty="0"/>
              <a:t> </a:t>
            </a:r>
            <a:r>
              <a:rPr lang="en-US" sz="5400" dirty="0" err="1"/>
              <a:t>arti</a:t>
            </a:r>
            <a:r>
              <a:rPr lang="en-US" sz="5400" dirty="0"/>
              <a:t> </a:t>
            </a:r>
            <a:r>
              <a:rPr lang="en-US" sz="5400" dirty="0" err="1"/>
              <a:t>pada</a:t>
            </a:r>
            <a:r>
              <a:rPr lang="en-US" sz="5400" dirty="0"/>
              <a:t> </a:t>
            </a:r>
            <a:r>
              <a:rPr lang="en-US" sz="5400" dirty="0" err="1"/>
              <a:t>nomor</a:t>
            </a:r>
            <a:r>
              <a:rPr lang="en-US" sz="5400" dirty="0"/>
              <a:t> 2, </a:t>
            </a:r>
            <a:r>
              <a:rPr lang="en-US" sz="5400" dirty="0" err="1"/>
              <a:t>saya</a:t>
            </a:r>
            <a:r>
              <a:rPr lang="en-US" sz="5400" dirty="0"/>
              <a:t> </a:t>
            </a:r>
            <a:r>
              <a:rPr lang="en-US" sz="5400" dirty="0" err="1"/>
              <a:t>katakan</a:t>
            </a:r>
            <a:r>
              <a:rPr lang="en-US" sz="5400" dirty="0"/>
              <a:t> “</a:t>
            </a:r>
            <a:r>
              <a:rPr lang="en-US" sz="5400" dirty="0" err="1"/>
              <a:t>transaksi</a:t>
            </a:r>
            <a:r>
              <a:rPr lang="en-US" sz="5400" dirty="0"/>
              <a:t>”. (</a:t>
            </a:r>
            <a:r>
              <a:rPr lang="en-US" sz="3600" i="1" dirty="0"/>
              <a:t>Dr. Chandra Yusuf, SH., LL.M., MBA., </a:t>
            </a:r>
            <a:r>
              <a:rPr lang="en-US" sz="3600" i="1" dirty="0" err="1"/>
              <a:t>MMgt</a:t>
            </a:r>
            <a:r>
              <a:rPr lang="en-US" sz="5400" dirty="0"/>
              <a:t> 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id-ID" sz="5400" dirty="0" err="1"/>
              <a:t>Kontrak</a:t>
            </a:r>
            <a:r>
              <a:rPr lang="en-US" altLang="id-ID" sz="5400" dirty="0"/>
              <a:t> </a:t>
            </a:r>
            <a:r>
              <a:rPr lang="en-US" altLang="id-ID" sz="5400" dirty="0" err="1"/>
              <a:t>merupakan</a:t>
            </a:r>
            <a:r>
              <a:rPr lang="en-US" altLang="id-ID" sz="5400" dirty="0"/>
              <a:t> </a:t>
            </a:r>
            <a:r>
              <a:rPr lang="en-US" altLang="id-ID" sz="5400" dirty="0" err="1"/>
              <a:t>kesepakatan</a:t>
            </a:r>
            <a:r>
              <a:rPr lang="en-US" altLang="id-ID" sz="5400" dirty="0"/>
              <a:t> </a:t>
            </a:r>
            <a:r>
              <a:rPr lang="en-US" altLang="id-ID" sz="5400" dirty="0" err="1"/>
              <a:t>antara</a:t>
            </a:r>
            <a:r>
              <a:rPr lang="en-US" altLang="id-ID" sz="5400" dirty="0"/>
              <a:t> </a:t>
            </a:r>
            <a:r>
              <a:rPr lang="en-US" altLang="id-ID" sz="5400" dirty="0" err="1"/>
              <a:t>subyek</a:t>
            </a:r>
            <a:r>
              <a:rPr lang="en-US" altLang="id-ID" sz="5400" dirty="0"/>
              <a:t> </a:t>
            </a:r>
            <a:r>
              <a:rPr lang="en-US" altLang="id-ID" sz="5400" dirty="0" err="1"/>
              <a:t>hukum</a:t>
            </a:r>
            <a:r>
              <a:rPr lang="en-US" altLang="id-ID" sz="5400" dirty="0"/>
              <a:t> </a:t>
            </a:r>
            <a:r>
              <a:rPr lang="en-US" altLang="id-ID" sz="5400" dirty="0" err="1"/>
              <a:t>perdata</a:t>
            </a:r>
            <a:endParaRPr lang="en-US" altLang="id-ID" sz="54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altLang="id-ID" sz="5400" dirty="0" err="1"/>
              <a:t>Kontrak</a:t>
            </a:r>
            <a:r>
              <a:rPr lang="en-US" altLang="id-ID" sz="5400" dirty="0"/>
              <a:t> </a:t>
            </a:r>
            <a:r>
              <a:rPr lang="en-US" altLang="id-ID" sz="5400" dirty="0" err="1"/>
              <a:t>merupakan</a:t>
            </a:r>
            <a:r>
              <a:rPr lang="en-US" altLang="id-ID" sz="5400" dirty="0"/>
              <a:t> </a:t>
            </a:r>
            <a:r>
              <a:rPr lang="en-US" altLang="id-ID" sz="5400" dirty="0" err="1"/>
              <a:t>kesepakatan</a:t>
            </a:r>
            <a:r>
              <a:rPr lang="en-US" altLang="id-ID" sz="5400" dirty="0"/>
              <a:t> yang </a:t>
            </a:r>
            <a:r>
              <a:rPr lang="en-US" altLang="id-ID" sz="5400" dirty="0" err="1"/>
              <a:t>berisi</a:t>
            </a:r>
            <a:r>
              <a:rPr lang="en-US" altLang="id-ID" sz="5400" dirty="0"/>
              <a:t> </a:t>
            </a:r>
            <a:r>
              <a:rPr lang="en-US" altLang="id-ID" sz="5400" dirty="0" err="1"/>
              <a:t>hak</a:t>
            </a:r>
            <a:r>
              <a:rPr lang="en-US" altLang="id-ID" sz="5400" dirty="0"/>
              <a:t> </a:t>
            </a:r>
            <a:r>
              <a:rPr lang="en-US" altLang="id-ID" sz="5400" dirty="0" err="1"/>
              <a:t>dan</a:t>
            </a:r>
            <a:r>
              <a:rPr lang="en-US" altLang="id-ID" sz="5400" dirty="0"/>
              <a:t> </a:t>
            </a:r>
            <a:r>
              <a:rPr lang="en-US" altLang="id-ID" sz="5400" dirty="0" err="1"/>
              <a:t>kewajiban</a:t>
            </a:r>
            <a:r>
              <a:rPr lang="en-US" altLang="id-ID" sz="5400" dirty="0"/>
              <a:t> (</a:t>
            </a:r>
            <a:r>
              <a:rPr lang="en-US" altLang="id-ID" sz="5400" dirty="0" err="1"/>
              <a:t>prestasi</a:t>
            </a:r>
            <a:r>
              <a:rPr lang="en-US" altLang="id-ID" sz="5400" dirty="0"/>
              <a:t>)</a:t>
            </a:r>
          </a:p>
          <a:p>
            <a:pPr marL="0" indent="0" algn="ctr">
              <a:buNone/>
            </a:pPr>
            <a:endParaRPr lang="en-US" sz="5400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330239" y="954216"/>
            <a:ext cx="370524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id-ID" sz="4000" dirty="0">
                <a:latin typeface="Calisto MT" panose="02040603050505030304" pitchFamily="18" charset="0"/>
              </a:rPr>
              <a:t>PENGERTIAN</a:t>
            </a:r>
            <a:endParaRPr lang="en-US" sz="4000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940311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5000">
              <a:schemeClr val="accent1">
                <a:lumMod val="5000"/>
                <a:lumOff val="95000"/>
              </a:schemeClr>
            </a:gs>
            <a:gs pos="86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74327"/>
          </a:xfrm>
        </p:spPr>
        <p:txBody>
          <a:bodyPr>
            <a:noAutofit/>
          </a:bodyPr>
          <a:lstStyle/>
          <a:p>
            <a:r>
              <a:rPr lang="en-US" altLang="id-ID" sz="2800" dirty="0" err="1">
                <a:solidFill>
                  <a:srgbClr val="0070C0"/>
                </a:solidFill>
                <a:latin typeface="Calisto MT" panose="02040603050505030304" pitchFamily="18" charset="0"/>
              </a:rPr>
              <a:t>Contoh</a:t>
            </a:r>
            <a:r>
              <a:rPr lang="en-US" altLang="id-ID" sz="2800" dirty="0">
                <a:solidFill>
                  <a:srgbClr val="0070C0"/>
                </a:solidFill>
                <a:latin typeface="Calisto MT" panose="02040603050505030304" pitchFamily="18" charset="0"/>
              </a:rPr>
              <a:t> Sub </a:t>
            </a:r>
            <a:r>
              <a:rPr lang="en-US" altLang="id-ID" sz="2800" dirty="0" err="1">
                <a:solidFill>
                  <a:srgbClr val="0070C0"/>
                </a:solidFill>
                <a:latin typeface="Calisto MT" panose="02040603050505030304" pitchFamily="18" charset="0"/>
              </a:rPr>
              <a:t>Bagian</a:t>
            </a:r>
            <a:r>
              <a:rPr lang="en-US" altLang="id-ID" sz="2800" dirty="0">
                <a:solidFill>
                  <a:srgbClr val="0070C0"/>
                </a:solidFill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solidFill>
                  <a:srgbClr val="0070C0"/>
                </a:solidFill>
                <a:latin typeface="Calisto MT" panose="02040603050505030304" pitchFamily="18" charset="0"/>
              </a:rPr>
              <a:t>Pencantuman</a:t>
            </a:r>
            <a:r>
              <a:rPr lang="en-US" altLang="id-ID" sz="2800" dirty="0">
                <a:solidFill>
                  <a:srgbClr val="0070C0"/>
                </a:solidFill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solidFill>
                  <a:srgbClr val="0070C0"/>
                </a:solidFill>
                <a:latin typeface="Calisto MT" panose="02040603050505030304" pitchFamily="18" charset="0"/>
              </a:rPr>
              <a:t>Identitas</a:t>
            </a:r>
            <a:r>
              <a:rPr lang="en-US" altLang="id-ID" sz="2800" dirty="0">
                <a:solidFill>
                  <a:srgbClr val="0070C0"/>
                </a:solidFill>
                <a:latin typeface="Calisto MT" panose="02040603050505030304" pitchFamily="18" charset="0"/>
              </a:rPr>
              <a:t> Para </a:t>
            </a:r>
            <a:r>
              <a:rPr lang="en-US" altLang="id-ID" sz="2800" dirty="0" err="1">
                <a:solidFill>
                  <a:srgbClr val="0070C0"/>
                </a:solidFill>
                <a:latin typeface="Calisto MT" panose="02040603050505030304" pitchFamily="18" charset="0"/>
              </a:rPr>
              <a:t>Pihak</a:t>
            </a:r>
            <a:r>
              <a:rPr lang="en-US" altLang="id-ID" sz="2800" dirty="0">
                <a:solidFill>
                  <a:srgbClr val="0070C0"/>
                </a:solidFill>
                <a:latin typeface="Calisto MT" panose="02040603050505030304" pitchFamily="18" charset="0"/>
              </a:rPr>
              <a:t> (2)</a:t>
            </a:r>
            <a:endParaRPr lang="en-US" sz="2800" dirty="0">
              <a:solidFill>
                <a:srgbClr val="0070C0"/>
              </a:solidFill>
              <a:latin typeface="Calisto MT" panose="020406030505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89973"/>
            <a:ext cx="10515600" cy="498699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id-ID" sz="2000" dirty="0">
              <a:latin typeface="Tahom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altLang="id-ID" sz="2000" dirty="0">
                <a:latin typeface="Tahoma" panose="020B0604030504040204" pitchFamily="34" charset="0"/>
              </a:rPr>
              <a:t>PT KMN, </a:t>
            </a:r>
            <a:r>
              <a:rPr lang="en-US" altLang="id-ID" sz="2000" dirty="0" err="1">
                <a:latin typeface="Tahoma" panose="020B0604030504040204" pitchFamily="34" charset="0"/>
              </a:rPr>
              <a:t>suatu</a:t>
            </a:r>
            <a:r>
              <a:rPr lang="en-US" altLang="id-ID" sz="2000" dirty="0">
                <a:latin typeface="Tahoma" panose="020B0604030504040204" pitchFamily="34" charset="0"/>
              </a:rPr>
              <a:t> </a:t>
            </a:r>
            <a:r>
              <a:rPr lang="en-US" altLang="id-ID" sz="2000" dirty="0" err="1">
                <a:latin typeface="Tahoma" panose="020B0604030504040204" pitchFamily="34" charset="0"/>
              </a:rPr>
              <a:t>badan</a:t>
            </a:r>
            <a:r>
              <a:rPr lang="en-US" altLang="id-ID" sz="2000" dirty="0">
                <a:latin typeface="Tahoma" panose="020B0604030504040204" pitchFamily="34" charset="0"/>
              </a:rPr>
              <a:t> </a:t>
            </a:r>
            <a:r>
              <a:rPr lang="en-US" altLang="id-ID" sz="2000" dirty="0" err="1">
                <a:latin typeface="Tahoma" panose="020B0604030504040204" pitchFamily="34" charset="0"/>
              </a:rPr>
              <a:t>usaha</a:t>
            </a:r>
            <a:r>
              <a:rPr lang="en-US" altLang="id-ID" sz="2000" dirty="0">
                <a:latin typeface="Tahoma" panose="020B0604030504040204" pitchFamily="34" charset="0"/>
              </a:rPr>
              <a:t> </a:t>
            </a:r>
            <a:r>
              <a:rPr lang="en-US" altLang="id-ID" sz="2000" dirty="0" err="1">
                <a:latin typeface="Tahoma" panose="020B0604030504040204" pitchFamily="34" charset="0"/>
              </a:rPr>
              <a:t>patungan</a:t>
            </a:r>
            <a:r>
              <a:rPr lang="en-US" altLang="id-ID" sz="2000" dirty="0">
                <a:latin typeface="Tahoma" panose="020B0604030504040204" pitchFamily="34" charset="0"/>
              </a:rPr>
              <a:t> </a:t>
            </a:r>
            <a:r>
              <a:rPr lang="en-US" altLang="id-ID" sz="2000" dirty="0" err="1">
                <a:latin typeface="Tahoma" panose="020B0604030504040204" pitchFamily="34" charset="0"/>
              </a:rPr>
              <a:t>dalam</a:t>
            </a:r>
            <a:r>
              <a:rPr lang="en-US" altLang="id-ID" sz="2000" dirty="0">
                <a:latin typeface="Tahoma" panose="020B0604030504040204" pitchFamily="34" charset="0"/>
              </a:rPr>
              <a:t> </a:t>
            </a:r>
            <a:r>
              <a:rPr lang="en-US" altLang="id-ID" sz="2000" dirty="0" err="1">
                <a:latin typeface="Tahoma" panose="020B0604030504040204" pitchFamily="34" charset="0"/>
              </a:rPr>
              <a:t>pendirian</a:t>
            </a:r>
            <a:r>
              <a:rPr lang="en-US" altLang="id-ID" sz="2000" dirty="0">
                <a:latin typeface="Tahoma" panose="020B0604030504040204" pitchFamily="34" charset="0"/>
              </a:rPr>
              <a:t> yang </a:t>
            </a:r>
            <a:r>
              <a:rPr lang="en-US" altLang="id-ID" sz="2000" dirty="0" err="1">
                <a:latin typeface="Tahoma" panose="020B0604030504040204" pitchFamily="34" charset="0"/>
              </a:rPr>
              <a:t>sahamnya</a:t>
            </a:r>
            <a:r>
              <a:rPr lang="en-US" altLang="id-ID" sz="2000" dirty="0">
                <a:latin typeface="Tahoma" panose="020B0604030504040204" pitchFamily="34" charset="0"/>
              </a:rPr>
              <a:t> </a:t>
            </a:r>
            <a:r>
              <a:rPr lang="en-US" altLang="id-ID" sz="2000" dirty="0" err="1">
                <a:latin typeface="Tahoma" panose="020B0604030504040204" pitchFamily="34" charset="0"/>
              </a:rPr>
              <a:t>dimiliki</a:t>
            </a:r>
            <a:r>
              <a:rPr lang="en-US" altLang="id-ID" sz="2000" dirty="0">
                <a:latin typeface="Tahoma" panose="020B0604030504040204" pitchFamily="34" charset="0"/>
              </a:rPr>
              <a:t> </a:t>
            </a:r>
            <a:r>
              <a:rPr lang="en-US" altLang="id-ID" sz="2000" dirty="0" err="1">
                <a:latin typeface="Tahoma" panose="020B0604030504040204" pitchFamily="34" charset="0"/>
              </a:rPr>
              <a:t>oleh</a:t>
            </a:r>
            <a:r>
              <a:rPr lang="en-US" altLang="id-ID" sz="2000" dirty="0">
                <a:latin typeface="Tahoma" panose="020B0604030504040204" pitchFamily="34" charset="0"/>
              </a:rPr>
              <a:t>:</a:t>
            </a:r>
          </a:p>
          <a:p>
            <a:pPr lvl="1">
              <a:buNone/>
            </a:pPr>
            <a:r>
              <a:rPr lang="en-US" altLang="id-ID" dirty="0">
                <a:latin typeface="Tahoma" panose="020B0604030504040204" pitchFamily="34" charset="0"/>
              </a:rPr>
              <a:t>PT VKL </a:t>
            </a:r>
            <a:r>
              <a:rPr lang="en-US" altLang="id-ID" dirty="0" err="1">
                <a:latin typeface="Tahoma" panose="020B0604030504040204" pitchFamily="34" charset="0"/>
              </a:rPr>
              <a:t>sejumlah</a:t>
            </a:r>
            <a:r>
              <a:rPr lang="en-US" altLang="id-ID" dirty="0">
                <a:latin typeface="Tahoma" panose="020B0604030504040204" pitchFamily="34" charset="0"/>
              </a:rPr>
              <a:t> _____ %</a:t>
            </a:r>
          </a:p>
          <a:p>
            <a:pPr lvl="1">
              <a:buNone/>
            </a:pPr>
            <a:r>
              <a:rPr lang="en-US" altLang="id-ID" dirty="0">
                <a:latin typeface="Tahoma" panose="020B0604030504040204" pitchFamily="34" charset="0"/>
              </a:rPr>
              <a:t>PT BKL </a:t>
            </a:r>
            <a:r>
              <a:rPr lang="en-US" altLang="id-ID" dirty="0" err="1">
                <a:latin typeface="Tahoma" panose="020B0604030504040204" pitchFamily="34" charset="0"/>
              </a:rPr>
              <a:t>sejumlah</a:t>
            </a:r>
            <a:r>
              <a:rPr lang="en-US" altLang="id-ID" dirty="0">
                <a:latin typeface="Tahoma" panose="020B0604030504040204" pitchFamily="34" charset="0"/>
              </a:rPr>
              <a:t> _____ %</a:t>
            </a:r>
          </a:p>
          <a:p>
            <a:pPr lvl="1">
              <a:buNone/>
            </a:pPr>
            <a:r>
              <a:rPr lang="en-US" altLang="id-ID" dirty="0">
                <a:latin typeface="Tahoma" panose="020B0604030504040204" pitchFamily="34" charset="0"/>
              </a:rPr>
              <a:t>PT NOP </a:t>
            </a:r>
            <a:r>
              <a:rPr lang="en-US" altLang="id-ID" dirty="0" err="1">
                <a:latin typeface="Tahoma" panose="020B0604030504040204" pitchFamily="34" charset="0"/>
              </a:rPr>
              <a:t>sejumlah</a:t>
            </a:r>
            <a:r>
              <a:rPr lang="en-US" altLang="id-ID" dirty="0">
                <a:latin typeface="Tahoma" panose="020B0604030504040204" pitchFamily="34" charset="0"/>
              </a:rPr>
              <a:t> _____ %</a:t>
            </a:r>
          </a:p>
          <a:p>
            <a:pPr>
              <a:buNone/>
            </a:pPr>
            <a:r>
              <a:rPr lang="en-US" altLang="id-ID" sz="2000" dirty="0">
                <a:latin typeface="Tahoma" panose="020B0604030504040204" pitchFamily="34" charset="0"/>
              </a:rPr>
              <a:t>	yang </a:t>
            </a:r>
            <a:r>
              <a:rPr lang="en-US" altLang="id-ID" sz="2000" dirty="0" err="1">
                <a:latin typeface="Tahoma" panose="020B0604030504040204" pitchFamily="34" charset="0"/>
              </a:rPr>
              <a:t>didirikan</a:t>
            </a:r>
            <a:r>
              <a:rPr lang="en-US" altLang="id-ID" sz="2000" dirty="0">
                <a:latin typeface="Tahoma" panose="020B0604030504040204" pitchFamily="34" charset="0"/>
              </a:rPr>
              <a:t> </a:t>
            </a:r>
            <a:r>
              <a:rPr lang="en-US" altLang="id-ID" sz="2000" dirty="0" err="1">
                <a:latin typeface="Tahoma" panose="020B0604030504040204" pitchFamily="34" charset="0"/>
              </a:rPr>
              <a:t>berdasarkan</a:t>
            </a:r>
            <a:r>
              <a:rPr lang="en-US" altLang="id-ID" sz="2000" dirty="0">
                <a:latin typeface="Tahoma" panose="020B0604030504040204" pitchFamily="34" charset="0"/>
              </a:rPr>
              <a:t> </a:t>
            </a:r>
            <a:r>
              <a:rPr lang="en-US" altLang="id-ID" sz="2000" dirty="0" err="1">
                <a:latin typeface="Tahoma" panose="020B0604030504040204" pitchFamily="34" charset="0"/>
              </a:rPr>
              <a:t>Akta</a:t>
            </a:r>
            <a:r>
              <a:rPr lang="en-US" altLang="id-ID" sz="2000" dirty="0">
                <a:latin typeface="Tahoma" panose="020B0604030504040204" pitchFamily="34" charset="0"/>
              </a:rPr>
              <a:t> </a:t>
            </a:r>
            <a:r>
              <a:rPr lang="en-US" altLang="id-ID" sz="2000" dirty="0" err="1">
                <a:latin typeface="Tahoma" panose="020B0604030504040204" pitchFamily="34" charset="0"/>
              </a:rPr>
              <a:t>Notaris</a:t>
            </a:r>
            <a:r>
              <a:rPr lang="en-US" altLang="id-ID" sz="2000" dirty="0">
                <a:latin typeface="Tahoma" panose="020B0604030504040204" pitchFamily="34" charset="0"/>
              </a:rPr>
              <a:t> _______________, SH di __________ No. _____ </a:t>
            </a:r>
            <a:r>
              <a:rPr lang="en-US" altLang="id-ID" sz="2000" dirty="0" err="1">
                <a:latin typeface="Tahoma" panose="020B0604030504040204" pitchFamily="34" charset="0"/>
              </a:rPr>
              <a:t>tanggal</a:t>
            </a:r>
            <a:r>
              <a:rPr lang="en-US" altLang="id-ID" sz="2000" dirty="0">
                <a:latin typeface="Tahoma" panose="020B0604030504040204" pitchFamily="34" charset="0"/>
              </a:rPr>
              <a:t> ____________, yang </a:t>
            </a:r>
            <a:r>
              <a:rPr lang="en-US" altLang="id-ID" sz="2000" dirty="0" err="1">
                <a:latin typeface="Tahoma" panose="020B0604030504040204" pitchFamily="34" charset="0"/>
              </a:rPr>
              <a:t>sedang</a:t>
            </a:r>
            <a:r>
              <a:rPr lang="en-US" altLang="id-ID" sz="2000" dirty="0">
                <a:latin typeface="Tahoma" panose="020B0604030504040204" pitchFamily="34" charset="0"/>
              </a:rPr>
              <a:t> </a:t>
            </a:r>
            <a:r>
              <a:rPr lang="en-US" altLang="id-ID" sz="2000" dirty="0" err="1">
                <a:latin typeface="Tahoma" panose="020B0604030504040204" pitchFamily="34" charset="0"/>
              </a:rPr>
              <a:t>dalam</a:t>
            </a:r>
            <a:r>
              <a:rPr lang="en-US" altLang="id-ID" sz="2000" dirty="0">
                <a:latin typeface="Tahoma" panose="020B0604030504040204" pitchFamily="34" charset="0"/>
              </a:rPr>
              <a:t> proses </a:t>
            </a:r>
            <a:r>
              <a:rPr lang="en-US" altLang="id-ID" sz="2000" dirty="0" err="1">
                <a:latin typeface="Tahoma" panose="020B0604030504040204" pitchFamily="34" charset="0"/>
              </a:rPr>
              <a:t>pengesahan</a:t>
            </a:r>
            <a:r>
              <a:rPr lang="en-US" altLang="id-ID" sz="2000" dirty="0">
                <a:latin typeface="Tahoma" panose="020B0604030504040204" pitchFamily="34" charset="0"/>
              </a:rPr>
              <a:t> </a:t>
            </a:r>
            <a:r>
              <a:rPr lang="en-US" altLang="id-ID" sz="2000" dirty="0" err="1">
                <a:latin typeface="Tahoma" panose="020B0604030504040204" pitchFamily="34" charset="0"/>
              </a:rPr>
              <a:t>Menteri</a:t>
            </a:r>
            <a:r>
              <a:rPr lang="en-US" altLang="id-ID" sz="2000" dirty="0">
                <a:latin typeface="Tahoma" panose="020B0604030504040204" pitchFamily="34" charset="0"/>
              </a:rPr>
              <a:t> </a:t>
            </a:r>
            <a:r>
              <a:rPr lang="en-US" altLang="id-ID" sz="2000" dirty="0" err="1">
                <a:latin typeface="Tahoma" panose="020B0604030504040204" pitchFamily="34" charset="0"/>
              </a:rPr>
              <a:t>Kehakiman</a:t>
            </a:r>
            <a:r>
              <a:rPr lang="en-US" altLang="id-ID" sz="2000" dirty="0">
                <a:latin typeface="Tahoma" panose="020B0604030504040204" pitchFamily="34" charset="0"/>
              </a:rPr>
              <a:t>, </a:t>
            </a:r>
            <a:r>
              <a:rPr lang="en-US" altLang="id-ID" sz="2000" dirty="0" err="1">
                <a:latin typeface="Tahoma" panose="020B0604030504040204" pitchFamily="34" charset="0"/>
              </a:rPr>
              <a:t>berkedudukan</a:t>
            </a:r>
            <a:r>
              <a:rPr lang="en-US" altLang="id-ID" sz="2000" dirty="0">
                <a:latin typeface="Tahoma" panose="020B0604030504040204" pitchFamily="34" charset="0"/>
              </a:rPr>
              <a:t> di _______________, </a:t>
            </a:r>
            <a:r>
              <a:rPr lang="en-US" altLang="id-ID" sz="2000" dirty="0" err="1">
                <a:latin typeface="Tahoma" panose="020B0604030504040204" pitchFamily="34" charset="0"/>
              </a:rPr>
              <a:t>dalam</a:t>
            </a:r>
            <a:r>
              <a:rPr lang="en-US" altLang="id-ID" sz="2000" dirty="0">
                <a:latin typeface="Tahoma" panose="020B0604030504040204" pitchFamily="34" charset="0"/>
              </a:rPr>
              <a:t> </a:t>
            </a:r>
            <a:r>
              <a:rPr lang="en-US" altLang="id-ID" sz="2000" dirty="0" err="1">
                <a:latin typeface="Tahoma" panose="020B0604030504040204" pitchFamily="34" charset="0"/>
              </a:rPr>
              <a:t>perbuatan</a:t>
            </a:r>
            <a:r>
              <a:rPr lang="en-US" altLang="id-ID" sz="2000" dirty="0">
                <a:latin typeface="Tahoma" panose="020B0604030504040204" pitchFamily="34" charset="0"/>
              </a:rPr>
              <a:t> </a:t>
            </a:r>
            <a:r>
              <a:rPr lang="en-US" altLang="id-ID" sz="2000" dirty="0" err="1">
                <a:latin typeface="Tahoma" panose="020B0604030504040204" pitchFamily="34" charset="0"/>
              </a:rPr>
              <a:t>hukum</a:t>
            </a:r>
            <a:r>
              <a:rPr lang="en-US" altLang="id-ID" sz="2000" dirty="0">
                <a:latin typeface="Tahoma" panose="020B0604030504040204" pitchFamily="34" charset="0"/>
              </a:rPr>
              <a:t> </a:t>
            </a:r>
            <a:r>
              <a:rPr lang="en-US" altLang="id-ID" sz="2000" dirty="0" err="1">
                <a:latin typeface="Tahoma" panose="020B0604030504040204" pitchFamily="34" charset="0"/>
              </a:rPr>
              <a:t>ini</a:t>
            </a:r>
            <a:r>
              <a:rPr lang="en-US" altLang="id-ID" sz="2000" dirty="0">
                <a:latin typeface="Tahoma" panose="020B0604030504040204" pitchFamily="34" charset="0"/>
              </a:rPr>
              <a:t> </a:t>
            </a:r>
            <a:r>
              <a:rPr lang="en-US" altLang="id-ID" sz="2000" dirty="0" err="1">
                <a:latin typeface="Tahoma" panose="020B0604030504040204" pitchFamily="34" charset="0"/>
              </a:rPr>
              <a:t>diwakili</a:t>
            </a:r>
            <a:r>
              <a:rPr lang="en-US" altLang="id-ID" sz="2000" dirty="0">
                <a:latin typeface="Tahoma" panose="020B0604030504040204" pitchFamily="34" charset="0"/>
              </a:rPr>
              <a:t> </a:t>
            </a:r>
            <a:r>
              <a:rPr lang="en-US" altLang="id-ID" sz="2000" dirty="0" err="1">
                <a:latin typeface="Tahoma" panose="020B0604030504040204" pitchFamily="34" charset="0"/>
              </a:rPr>
              <a:t>secara</a:t>
            </a:r>
            <a:r>
              <a:rPr lang="en-US" altLang="id-ID" sz="2000" dirty="0">
                <a:latin typeface="Tahoma" panose="020B0604030504040204" pitchFamily="34" charset="0"/>
              </a:rPr>
              <a:t> </a:t>
            </a:r>
            <a:r>
              <a:rPr lang="en-US" altLang="id-ID" sz="2000" dirty="0" err="1">
                <a:latin typeface="Tahoma" panose="020B0604030504040204" pitchFamily="34" charset="0"/>
              </a:rPr>
              <a:t>sah</a:t>
            </a:r>
            <a:r>
              <a:rPr lang="en-US" altLang="id-ID" sz="2000" dirty="0">
                <a:latin typeface="Tahoma" panose="020B0604030504040204" pitchFamily="34" charset="0"/>
              </a:rPr>
              <a:t> </a:t>
            </a:r>
            <a:r>
              <a:rPr lang="en-US" altLang="id-ID" sz="2000" dirty="0" err="1">
                <a:latin typeface="Tahoma" panose="020B0604030504040204" pitchFamily="34" charset="0"/>
              </a:rPr>
              <a:t>oleh</a:t>
            </a:r>
            <a:r>
              <a:rPr lang="en-US" altLang="id-ID" sz="2000" dirty="0">
                <a:latin typeface="Tahoma" panose="020B0604030504040204" pitchFamily="34" charset="0"/>
              </a:rPr>
              <a:t> __________, </a:t>
            </a:r>
            <a:r>
              <a:rPr lang="en-US" altLang="id-ID" sz="2000" dirty="0" err="1">
                <a:latin typeface="Tahoma" panose="020B0604030504040204" pitchFamily="34" charset="0"/>
              </a:rPr>
              <a:t>Direktur</a:t>
            </a:r>
            <a:r>
              <a:rPr lang="en-US" altLang="id-ID" sz="2000" dirty="0">
                <a:latin typeface="Tahoma" panose="020B0604030504040204" pitchFamily="34" charset="0"/>
              </a:rPr>
              <a:t>  </a:t>
            </a:r>
            <a:r>
              <a:rPr lang="en-US" altLang="id-ID" sz="2000" dirty="0" err="1">
                <a:latin typeface="Tahoma" panose="020B0604030504040204" pitchFamily="34" charset="0"/>
              </a:rPr>
              <a:t>Utama</a:t>
            </a:r>
            <a:r>
              <a:rPr lang="en-US" altLang="id-ID" sz="2000" dirty="0">
                <a:latin typeface="Tahoma" panose="020B0604030504040204" pitchFamily="34" charset="0"/>
              </a:rPr>
              <a:t> PT KMN, </a:t>
            </a:r>
            <a:r>
              <a:rPr lang="en-US" altLang="id-ID" sz="2000" dirty="0" err="1">
                <a:latin typeface="Tahoma" panose="020B0604030504040204" pitchFamily="34" charset="0"/>
              </a:rPr>
              <a:t>selanjutnya</a:t>
            </a:r>
            <a:r>
              <a:rPr lang="en-US" altLang="id-ID" sz="2000" dirty="0">
                <a:latin typeface="Tahoma" panose="020B0604030504040204" pitchFamily="34" charset="0"/>
              </a:rPr>
              <a:t> </a:t>
            </a:r>
            <a:r>
              <a:rPr lang="en-US" altLang="id-ID" sz="2000" dirty="0" err="1">
                <a:latin typeface="Tahoma" panose="020B0604030504040204" pitchFamily="34" charset="0"/>
              </a:rPr>
              <a:t>disebut</a:t>
            </a:r>
            <a:r>
              <a:rPr lang="en-US" altLang="id-ID" sz="2000" dirty="0">
                <a:latin typeface="Tahoma" panose="020B0604030504040204" pitchFamily="34" charset="0"/>
              </a:rPr>
              <a:t> </a:t>
            </a:r>
            <a:r>
              <a:rPr lang="ja-JP" altLang="en-US" sz="2000" dirty="0">
                <a:latin typeface="Tahoma" panose="020B0604030504040204" pitchFamily="34" charset="0"/>
              </a:rPr>
              <a:t>“</a:t>
            </a:r>
            <a:r>
              <a:rPr lang="en-US" altLang="ja-JP" sz="2000" b="1" dirty="0">
                <a:latin typeface="Tahoma" panose="020B0604030504040204" pitchFamily="34" charset="0"/>
              </a:rPr>
              <a:t>KMN</a:t>
            </a:r>
            <a:r>
              <a:rPr lang="ja-JP" altLang="en-US" sz="2000" dirty="0">
                <a:latin typeface="Tahoma" panose="020B0604030504040204" pitchFamily="34" charset="0"/>
              </a:rPr>
              <a:t>”</a:t>
            </a:r>
            <a:r>
              <a:rPr lang="en-US" altLang="ja-JP" sz="2000" dirty="0">
                <a:latin typeface="Tahoma" panose="020B0604030504040204" pitchFamily="34" charset="0"/>
              </a:rPr>
              <a:t>.</a:t>
            </a:r>
            <a:endParaRPr lang="en-US" altLang="id-ID" sz="2000" dirty="0">
              <a:latin typeface="Tahoma" panose="020B0604030504040204" pitchFamily="34" charset="0"/>
            </a:endParaRPr>
          </a:p>
          <a:p>
            <a:pPr marL="0" indent="0">
              <a:buNone/>
            </a:pPr>
            <a:endParaRPr lang="en-ID" dirty="0"/>
          </a:p>
          <a:p>
            <a:pPr marL="363538" indent="0">
              <a:buNone/>
            </a:pPr>
            <a:endParaRPr lang="en-ID" dirty="0"/>
          </a:p>
          <a:p>
            <a:pPr marL="36353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963629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567179"/>
          </a:xfrm>
        </p:spPr>
        <p:txBody>
          <a:bodyPr>
            <a:noAutofit/>
          </a:bodyPr>
          <a:lstStyle/>
          <a:p>
            <a:r>
              <a:rPr lang="en-US" altLang="id-ID" sz="2800" dirty="0" err="1">
                <a:solidFill>
                  <a:srgbClr val="0070C0"/>
                </a:solidFill>
                <a:latin typeface="Calisto MT" panose="02040603050505030304" pitchFamily="18" charset="0"/>
              </a:rPr>
              <a:t>Contoh</a:t>
            </a:r>
            <a:r>
              <a:rPr lang="en-US" altLang="id-ID" sz="2800" dirty="0">
                <a:solidFill>
                  <a:srgbClr val="0070C0"/>
                </a:solidFill>
                <a:latin typeface="Calisto MT" panose="02040603050505030304" pitchFamily="18" charset="0"/>
              </a:rPr>
              <a:t> Sub </a:t>
            </a:r>
            <a:r>
              <a:rPr lang="en-US" altLang="id-ID" sz="2800" dirty="0" err="1">
                <a:solidFill>
                  <a:srgbClr val="0070C0"/>
                </a:solidFill>
                <a:latin typeface="Calisto MT" panose="02040603050505030304" pitchFamily="18" charset="0"/>
              </a:rPr>
              <a:t>Bagian</a:t>
            </a:r>
            <a:r>
              <a:rPr lang="en-US" altLang="id-ID" sz="2800" dirty="0">
                <a:solidFill>
                  <a:srgbClr val="0070C0"/>
                </a:solidFill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solidFill>
                  <a:srgbClr val="0070C0"/>
                </a:solidFill>
                <a:latin typeface="Calisto MT" panose="02040603050505030304" pitchFamily="18" charset="0"/>
              </a:rPr>
              <a:t>Pencantuman</a:t>
            </a:r>
            <a:r>
              <a:rPr lang="en-US" altLang="id-ID" sz="2800" dirty="0">
                <a:solidFill>
                  <a:srgbClr val="0070C0"/>
                </a:solidFill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solidFill>
                  <a:srgbClr val="0070C0"/>
                </a:solidFill>
                <a:latin typeface="Calisto MT" panose="02040603050505030304" pitchFamily="18" charset="0"/>
              </a:rPr>
              <a:t>Identitas</a:t>
            </a:r>
            <a:r>
              <a:rPr lang="en-US" altLang="id-ID" sz="2800" dirty="0">
                <a:solidFill>
                  <a:srgbClr val="0070C0"/>
                </a:solidFill>
                <a:latin typeface="Calisto MT" panose="02040603050505030304" pitchFamily="18" charset="0"/>
              </a:rPr>
              <a:t> Para </a:t>
            </a:r>
            <a:r>
              <a:rPr lang="en-US" altLang="id-ID" sz="2800" dirty="0" err="1">
                <a:solidFill>
                  <a:srgbClr val="0070C0"/>
                </a:solidFill>
                <a:latin typeface="Calisto MT" panose="02040603050505030304" pitchFamily="18" charset="0"/>
              </a:rPr>
              <a:t>Pihak</a:t>
            </a:r>
            <a:r>
              <a:rPr lang="en-US" altLang="id-ID" sz="2800" dirty="0">
                <a:solidFill>
                  <a:srgbClr val="0070C0"/>
                </a:solidFill>
                <a:latin typeface="Calisto MT" panose="02040603050505030304" pitchFamily="18" charset="0"/>
              </a:rPr>
              <a:t> (3)</a:t>
            </a:r>
            <a:endParaRPr lang="en-US" sz="2800" dirty="0">
              <a:solidFill>
                <a:srgbClr val="0070C0"/>
              </a:solidFill>
              <a:latin typeface="Calisto MT" panose="020406030505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352811"/>
            <a:ext cx="9720073" cy="4956549"/>
          </a:xfrm>
        </p:spPr>
        <p:txBody>
          <a:bodyPr/>
          <a:lstStyle/>
          <a:p>
            <a:pPr marL="0" indent="0">
              <a:buNone/>
            </a:pPr>
            <a:endParaRPr lang="en-ID" altLang="id-ID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altLang="id-ID" dirty="0">
                <a:latin typeface="Tahoma" panose="020B0604030504040204" pitchFamily="34" charset="0"/>
              </a:rPr>
              <a:t>PT TRI, </a:t>
            </a:r>
            <a:r>
              <a:rPr lang="en-US" altLang="id-ID" dirty="0" err="1">
                <a:latin typeface="Tahoma" panose="020B0604030504040204" pitchFamily="34" charset="0"/>
              </a:rPr>
              <a:t>suatu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perseroan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terbatas</a:t>
            </a:r>
            <a:r>
              <a:rPr lang="en-US" altLang="id-ID" dirty="0">
                <a:latin typeface="Tahoma" panose="020B0604030504040204" pitchFamily="34" charset="0"/>
              </a:rPr>
              <a:t> yang </a:t>
            </a:r>
            <a:r>
              <a:rPr lang="en-US" altLang="id-ID" dirty="0" err="1">
                <a:latin typeface="Tahoma" panose="020B0604030504040204" pitchFamily="34" charset="0"/>
              </a:rPr>
              <a:t>didirikan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berdasarkan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hukum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negara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Republik</a:t>
            </a:r>
            <a:r>
              <a:rPr lang="en-US" altLang="id-ID" dirty="0">
                <a:latin typeface="Tahoma" panose="020B0604030504040204" pitchFamily="34" charset="0"/>
              </a:rPr>
              <a:t> Indonesia, </a:t>
            </a:r>
            <a:r>
              <a:rPr lang="en-US" altLang="id-ID" dirty="0" err="1">
                <a:latin typeface="Tahoma" panose="020B0604030504040204" pitchFamily="34" charset="0"/>
              </a:rPr>
              <a:t>berkedudukan</a:t>
            </a:r>
            <a:r>
              <a:rPr lang="en-US" altLang="id-ID" dirty="0">
                <a:latin typeface="Tahoma" panose="020B0604030504040204" pitchFamily="34" charset="0"/>
              </a:rPr>
              <a:t> di _______, </a:t>
            </a:r>
            <a:r>
              <a:rPr lang="en-US" altLang="id-ID" dirty="0" err="1">
                <a:latin typeface="Tahoma" panose="020B0604030504040204" pitchFamily="34" charset="0"/>
              </a:rPr>
              <a:t>dalam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hal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ini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diwakili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oleh</a:t>
            </a:r>
            <a:r>
              <a:rPr lang="en-US" altLang="id-ID" dirty="0">
                <a:latin typeface="Tahoma" panose="020B0604030504040204" pitchFamily="34" charset="0"/>
              </a:rPr>
              <a:t> _______________ yang </a:t>
            </a:r>
            <a:r>
              <a:rPr lang="en-US" altLang="id-ID" dirty="0" err="1">
                <a:latin typeface="Tahoma" panose="020B0604030504040204" pitchFamily="34" charset="0"/>
              </a:rPr>
              <a:t>bertindak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dalam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kedudukannya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selaku</a:t>
            </a:r>
            <a:r>
              <a:rPr lang="en-US" altLang="id-ID" dirty="0">
                <a:latin typeface="Tahoma" panose="020B0604030504040204" pitchFamily="34" charset="0"/>
              </a:rPr>
              <a:t> ______________ </a:t>
            </a:r>
            <a:r>
              <a:rPr lang="en-US" altLang="id-ID" dirty="0" err="1">
                <a:latin typeface="Tahoma" panose="020B0604030504040204" pitchFamily="34" charset="0"/>
              </a:rPr>
              <a:t>dan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untuk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tindakan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hukum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sebagaimana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dimaksud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dalam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Perjanjian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ini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telah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mendapatkan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persetujuan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dari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rapat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umum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luar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biasa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pemegang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saham</a:t>
            </a:r>
            <a:r>
              <a:rPr lang="en-US" altLang="id-ID" dirty="0">
                <a:latin typeface="Tahoma" panose="020B0604030504040204" pitchFamily="34" charset="0"/>
              </a:rPr>
              <a:t> PT TRI </a:t>
            </a:r>
            <a:r>
              <a:rPr lang="en-US" altLang="id-ID" dirty="0" err="1">
                <a:latin typeface="Tahoma" panose="020B0604030504040204" pitchFamily="34" charset="0"/>
              </a:rPr>
              <a:t>sebagaimana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terbukti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dalam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Berita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Acara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Rapat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Umum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Pemegang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Saham</a:t>
            </a:r>
            <a:r>
              <a:rPr lang="en-US" altLang="id-ID" dirty="0">
                <a:latin typeface="Tahoma" panose="020B0604030504040204" pitchFamily="34" charset="0"/>
              </a:rPr>
              <a:t> PT TRI </a:t>
            </a:r>
            <a:r>
              <a:rPr lang="en-US" altLang="id-ID" dirty="0" err="1">
                <a:latin typeface="Tahoma" panose="020B0604030504040204" pitchFamily="34" charset="0"/>
              </a:rPr>
              <a:t>tertanggal</a:t>
            </a:r>
            <a:r>
              <a:rPr lang="en-US" altLang="id-ID" dirty="0">
                <a:latin typeface="Tahoma" panose="020B0604030504040204" pitchFamily="34" charset="0"/>
              </a:rPr>
              <a:t> ______________ yang </a:t>
            </a:r>
            <a:r>
              <a:rPr lang="en-US" altLang="id-ID" dirty="0" err="1">
                <a:latin typeface="Tahoma" panose="020B0604030504040204" pitchFamily="34" charset="0"/>
              </a:rPr>
              <a:t>dilampirkan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dalam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perjanjian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ini</a:t>
            </a:r>
            <a:r>
              <a:rPr lang="en-US" altLang="id-ID" dirty="0">
                <a:latin typeface="Tahoma" panose="020B0604030504040204" pitchFamily="34" charset="0"/>
              </a:rPr>
              <a:t> (</a:t>
            </a:r>
            <a:r>
              <a:rPr lang="en-US" altLang="id-ID" dirty="0" err="1">
                <a:latin typeface="Tahoma" panose="020B0604030504040204" pitchFamily="34" charset="0"/>
              </a:rPr>
              <a:t>selanjutnya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en-US" altLang="id-ID" dirty="0" err="1">
                <a:latin typeface="Tahoma" panose="020B0604030504040204" pitchFamily="34" charset="0"/>
              </a:rPr>
              <a:t>disebut</a:t>
            </a:r>
            <a:r>
              <a:rPr lang="en-US" altLang="id-ID" dirty="0">
                <a:latin typeface="Tahoma" panose="020B0604030504040204" pitchFamily="34" charset="0"/>
              </a:rPr>
              <a:t> </a:t>
            </a:r>
            <a:r>
              <a:rPr lang="ja-JP" altLang="en-US" dirty="0">
                <a:latin typeface="Tahoma" panose="020B0604030504040204" pitchFamily="34" charset="0"/>
              </a:rPr>
              <a:t>“</a:t>
            </a:r>
            <a:r>
              <a:rPr lang="en-US" altLang="ja-JP" dirty="0" err="1">
                <a:latin typeface="Tahoma" panose="020B0604030504040204" pitchFamily="34" charset="0"/>
              </a:rPr>
              <a:t>Penjual</a:t>
            </a:r>
            <a:r>
              <a:rPr lang="ja-JP" altLang="en-US" dirty="0">
                <a:latin typeface="Tahoma" panose="020B0604030504040204" pitchFamily="34" charset="0"/>
              </a:rPr>
              <a:t>”</a:t>
            </a:r>
            <a:r>
              <a:rPr lang="en-US" altLang="ja-JP" dirty="0">
                <a:latin typeface="Tahoma" panose="020B0604030504040204" pitchFamily="34" charset="0"/>
              </a:rPr>
              <a:t>).</a:t>
            </a:r>
            <a:endParaRPr lang="en-US" altLang="id-ID" dirty="0">
              <a:latin typeface="Tahoma" panose="020B0604030504040204" pitchFamily="34" charset="0"/>
            </a:endParaRPr>
          </a:p>
          <a:p>
            <a:pPr marL="714375" indent="-350838">
              <a:buFont typeface="+mj-lt"/>
              <a:buAutoNum type="alphaL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946260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5000">
              <a:schemeClr val="accent1">
                <a:lumMod val="5000"/>
                <a:lumOff val="95000"/>
              </a:schemeClr>
            </a:gs>
            <a:gs pos="86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36957"/>
          </a:xfrm>
        </p:spPr>
        <p:txBody>
          <a:bodyPr>
            <a:normAutofit/>
          </a:bodyPr>
          <a:lstStyle/>
          <a:p>
            <a:r>
              <a:rPr lang="en-US" altLang="id-ID" sz="3200" dirty="0" err="1">
                <a:solidFill>
                  <a:srgbClr val="0070C0"/>
                </a:solidFill>
                <a:latin typeface="Calisto MT" panose="02040603050505030304" pitchFamily="18" charset="0"/>
              </a:rPr>
              <a:t>Contoh</a:t>
            </a:r>
            <a:r>
              <a:rPr lang="en-US" altLang="id-ID" sz="3200" dirty="0">
                <a:solidFill>
                  <a:srgbClr val="0070C0"/>
                </a:solidFill>
                <a:latin typeface="Calisto MT" panose="02040603050505030304" pitchFamily="18" charset="0"/>
              </a:rPr>
              <a:t> Sub </a:t>
            </a:r>
            <a:r>
              <a:rPr lang="en-US" altLang="id-ID" sz="3200" dirty="0" err="1">
                <a:solidFill>
                  <a:srgbClr val="0070C0"/>
                </a:solidFill>
                <a:latin typeface="Calisto MT" panose="02040603050505030304" pitchFamily="18" charset="0"/>
              </a:rPr>
              <a:t>Bagian</a:t>
            </a:r>
            <a:r>
              <a:rPr lang="en-US" altLang="id-ID" sz="3200" dirty="0">
                <a:solidFill>
                  <a:srgbClr val="0070C0"/>
                </a:solidFill>
                <a:latin typeface="Calisto MT" panose="02040603050505030304" pitchFamily="18" charset="0"/>
              </a:rPr>
              <a:t> </a:t>
            </a:r>
            <a:r>
              <a:rPr lang="en-US" altLang="id-ID" sz="3200" dirty="0" err="1">
                <a:solidFill>
                  <a:srgbClr val="0070C0"/>
                </a:solidFill>
                <a:latin typeface="Calisto MT" panose="02040603050505030304" pitchFamily="18" charset="0"/>
              </a:rPr>
              <a:t>Penjelasan</a:t>
            </a:r>
            <a:endParaRPr lang="en-US" sz="3200" dirty="0">
              <a:solidFill>
                <a:srgbClr val="0070C0"/>
              </a:solidFill>
              <a:latin typeface="Calisto MT" panose="020406030505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14816"/>
            <a:ext cx="10515600" cy="5062147"/>
          </a:xfrm>
        </p:spPr>
        <p:txBody>
          <a:bodyPr>
            <a:normAutofit/>
          </a:bodyPr>
          <a:lstStyle/>
          <a:p>
            <a:pPr>
              <a:lnSpc>
                <a:spcPct val="70000"/>
              </a:lnSpc>
            </a:pPr>
            <a:endParaRPr lang="en-ID" altLang="id-ID" dirty="0"/>
          </a:p>
          <a:p>
            <a:pPr>
              <a:lnSpc>
                <a:spcPct val="70000"/>
              </a:lnSpc>
            </a:pPr>
            <a:endParaRPr lang="en-ID" altLang="id-ID" sz="1700" dirty="0">
              <a:latin typeface="Tahoma" panose="020B0604030504040204" pitchFamily="34" charset="0"/>
            </a:endParaRPr>
          </a:p>
          <a:p>
            <a:pPr>
              <a:lnSpc>
                <a:spcPct val="70000"/>
              </a:lnSpc>
            </a:pPr>
            <a:endParaRPr lang="en-ID" altLang="id-ID" sz="1700" dirty="0">
              <a:latin typeface="Tahoma" panose="020B0604030504040204" pitchFamily="34" charset="0"/>
            </a:endParaRPr>
          </a:p>
          <a:p>
            <a:pPr>
              <a:lnSpc>
                <a:spcPct val="70000"/>
              </a:lnSpc>
              <a:buFont typeface="Wingdings" panose="05000000000000000000" pitchFamily="2" charset="2"/>
              <a:buChar char="§"/>
            </a:pPr>
            <a:r>
              <a:rPr lang="en-US" altLang="id-ID" sz="3200" dirty="0">
                <a:latin typeface="Calisto MT" panose="02040603050505030304" pitchFamily="18" charset="0"/>
              </a:rPr>
              <a:t>Para </a:t>
            </a:r>
            <a:r>
              <a:rPr lang="en-US" altLang="id-ID" sz="3200" dirty="0" err="1">
                <a:latin typeface="Calisto MT" panose="02040603050505030304" pitchFamily="18" charset="0"/>
              </a:rPr>
              <a:t>Pihak</a:t>
            </a:r>
            <a:r>
              <a:rPr lang="en-US" altLang="id-ID" sz="3200" dirty="0">
                <a:latin typeface="Calisto MT" panose="02040603050505030304" pitchFamily="18" charset="0"/>
              </a:rPr>
              <a:t> </a:t>
            </a:r>
            <a:r>
              <a:rPr lang="en-US" altLang="id-ID" sz="3200" dirty="0" err="1">
                <a:latin typeface="Calisto MT" panose="02040603050505030304" pitchFamily="18" charset="0"/>
              </a:rPr>
              <a:t>menerangkan</a:t>
            </a:r>
            <a:r>
              <a:rPr lang="en-US" altLang="id-ID" sz="3200" dirty="0">
                <a:latin typeface="Calisto MT" panose="02040603050505030304" pitchFamily="18" charset="0"/>
              </a:rPr>
              <a:t> </a:t>
            </a:r>
            <a:r>
              <a:rPr lang="en-US" altLang="id-ID" sz="3200" dirty="0" err="1">
                <a:latin typeface="Calisto MT" panose="02040603050505030304" pitchFamily="18" charset="0"/>
              </a:rPr>
              <a:t>terlebih</a:t>
            </a:r>
            <a:r>
              <a:rPr lang="en-US" altLang="id-ID" sz="3200" dirty="0">
                <a:latin typeface="Calisto MT" panose="02040603050505030304" pitchFamily="18" charset="0"/>
              </a:rPr>
              <a:t> </a:t>
            </a:r>
            <a:r>
              <a:rPr lang="en-US" altLang="id-ID" sz="3200" dirty="0" err="1">
                <a:latin typeface="Calisto MT" panose="02040603050505030304" pitchFamily="18" charset="0"/>
              </a:rPr>
              <a:t>dahulu</a:t>
            </a:r>
            <a:r>
              <a:rPr lang="en-US" altLang="id-ID" sz="3200" dirty="0">
                <a:latin typeface="Calisto MT" panose="02040603050505030304" pitchFamily="18" charset="0"/>
              </a:rPr>
              <a:t> </a:t>
            </a:r>
            <a:r>
              <a:rPr lang="en-US" altLang="id-ID" sz="3200" dirty="0" err="1">
                <a:latin typeface="Calisto MT" panose="02040603050505030304" pitchFamily="18" charset="0"/>
              </a:rPr>
              <a:t>hal-hal</a:t>
            </a:r>
            <a:r>
              <a:rPr lang="en-US" altLang="id-ID" sz="3200" dirty="0">
                <a:latin typeface="Calisto MT" panose="02040603050505030304" pitchFamily="18" charset="0"/>
              </a:rPr>
              <a:t> </a:t>
            </a:r>
            <a:r>
              <a:rPr lang="en-US" altLang="id-ID" sz="3200" dirty="0" err="1">
                <a:latin typeface="Calisto MT" panose="02040603050505030304" pitchFamily="18" charset="0"/>
              </a:rPr>
              <a:t>sebagai</a:t>
            </a:r>
            <a:r>
              <a:rPr lang="en-US" altLang="id-ID" sz="3200" dirty="0">
                <a:latin typeface="Calisto MT" panose="02040603050505030304" pitchFamily="18" charset="0"/>
              </a:rPr>
              <a:t> </a:t>
            </a:r>
            <a:r>
              <a:rPr lang="en-US" altLang="id-ID" sz="3200" dirty="0" err="1">
                <a:latin typeface="Calisto MT" panose="02040603050505030304" pitchFamily="18" charset="0"/>
              </a:rPr>
              <a:t>berikut</a:t>
            </a:r>
            <a:r>
              <a:rPr lang="en-US" altLang="id-ID" sz="3200" dirty="0">
                <a:latin typeface="Calisto MT" panose="02040603050505030304" pitchFamily="18" charset="0"/>
              </a:rPr>
              <a:t>:</a:t>
            </a:r>
          </a:p>
          <a:p>
            <a:pPr lvl="1">
              <a:lnSpc>
                <a:spcPct val="70000"/>
              </a:lnSpc>
              <a:buNone/>
            </a:pPr>
            <a:r>
              <a:rPr lang="en-US" altLang="id-ID" sz="3200" dirty="0">
                <a:latin typeface="Calisto MT" panose="02040603050505030304" pitchFamily="18" charset="0"/>
              </a:rPr>
              <a:t>- </a:t>
            </a:r>
            <a:r>
              <a:rPr lang="en-US" altLang="id-ID" sz="3200" dirty="0" err="1">
                <a:latin typeface="Calisto MT" panose="02040603050505030304" pitchFamily="18" charset="0"/>
              </a:rPr>
              <a:t>Bahwa</a:t>
            </a:r>
            <a:r>
              <a:rPr lang="en-US" altLang="id-ID" sz="3200" dirty="0">
                <a:latin typeface="Calisto MT" panose="02040603050505030304" pitchFamily="18" charset="0"/>
              </a:rPr>
              <a:t> ____________________;</a:t>
            </a:r>
          </a:p>
          <a:p>
            <a:pPr lvl="1">
              <a:lnSpc>
                <a:spcPct val="70000"/>
              </a:lnSpc>
              <a:buNone/>
            </a:pPr>
            <a:r>
              <a:rPr lang="en-US" altLang="id-ID" sz="3200" dirty="0">
                <a:latin typeface="Calisto MT" panose="02040603050505030304" pitchFamily="18" charset="0"/>
              </a:rPr>
              <a:t>- </a:t>
            </a:r>
            <a:r>
              <a:rPr lang="en-US" altLang="id-ID" sz="3200" dirty="0" err="1">
                <a:latin typeface="Calisto MT" panose="02040603050505030304" pitchFamily="18" charset="0"/>
              </a:rPr>
              <a:t>Bahwa</a:t>
            </a:r>
            <a:r>
              <a:rPr lang="en-US" altLang="id-ID" sz="3200" dirty="0">
                <a:latin typeface="Calisto MT" panose="02040603050505030304" pitchFamily="18" charset="0"/>
              </a:rPr>
              <a:t> ____________________.</a:t>
            </a:r>
          </a:p>
          <a:p>
            <a:pPr marL="0" indent="0">
              <a:buNone/>
            </a:pPr>
            <a:r>
              <a:rPr lang="en-ID" sz="3200" dirty="0">
                <a:latin typeface="Calisto MT" panose="02040603050505030304" pitchFamily="18" charset="0"/>
              </a:rPr>
              <a:t> </a:t>
            </a:r>
            <a:endParaRPr lang="en-US" sz="3200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244136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5000">
              <a:schemeClr val="accent1">
                <a:lumMod val="5000"/>
                <a:lumOff val="95000"/>
              </a:schemeClr>
            </a:gs>
            <a:gs pos="86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74327"/>
          </a:xfrm>
        </p:spPr>
        <p:txBody>
          <a:bodyPr>
            <a:normAutofit/>
          </a:bodyPr>
          <a:lstStyle/>
          <a:p>
            <a:r>
              <a:rPr lang="en-US" altLang="id-ID" sz="2800" dirty="0">
                <a:solidFill>
                  <a:srgbClr val="0070C0"/>
                </a:solidFill>
                <a:latin typeface="Calisto MT" panose="02040603050505030304" pitchFamily="18" charset="0"/>
              </a:rPr>
              <a:t>yang </a:t>
            </a:r>
            <a:r>
              <a:rPr lang="en-US" altLang="id-ID" sz="2800" dirty="0" err="1">
                <a:solidFill>
                  <a:srgbClr val="0070C0"/>
                </a:solidFill>
                <a:latin typeface="Calisto MT" panose="02040603050505030304" pitchFamily="18" charset="0"/>
              </a:rPr>
              <a:t>ada</a:t>
            </a:r>
            <a:r>
              <a:rPr lang="en-US" altLang="id-ID" sz="2800" dirty="0">
                <a:solidFill>
                  <a:srgbClr val="0070C0"/>
                </a:solidFill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solidFill>
                  <a:srgbClr val="0070C0"/>
                </a:solidFill>
                <a:latin typeface="Calisto MT" panose="02040603050505030304" pitchFamily="18" charset="0"/>
              </a:rPr>
              <a:t>dalam</a:t>
            </a:r>
            <a:r>
              <a:rPr lang="en-US" altLang="id-ID" sz="2800" dirty="0">
                <a:solidFill>
                  <a:srgbClr val="0070C0"/>
                </a:solidFill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solidFill>
                  <a:srgbClr val="0070C0"/>
                </a:solidFill>
                <a:latin typeface="Calisto MT" panose="02040603050505030304" pitchFamily="18" charset="0"/>
              </a:rPr>
              <a:t>Bagian</a:t>
            </a:r>
            <a:r>
              <a:rPr lang="en-US" altLang="id-ID" sz="2800" dirty="0">
                <a:solidFill>
                  <a:srgbClr val="0070C0"/>
                </a:solidFill>
                <a:latin typeface="Calisto MT" panose="02040603050505030304" pitchFamily="18" charset="0"/>
              </a:rPr>
              <a:t> Isi :</a:t>
            </a:r>
            <a:endParaRPr lang="en-US" sz="2800" dirty="0">
              <a:solidFill>
                <a:srgbClr val="0070C0"/>
              </a:solidFill>
              <a:latin typeface="Calisto MT" panose="020406030505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89973"/>
            <a:ext cx="10515600" cy="4986990"/>
          </a:xfrm>
        </p:spPr>
        <p:txBody>
          <a:bodyPr>
            <a:normAutofit/>
          </a:bodyPr>
          <a:lstStyle/>
          <a:p>
            <a:endParaRPr lang="en-ID" altLang="id-ID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altLang="id-ID" sz="2800" dirty="0" err="1">
                <a:latin typeface="Calisto MT" panose="02040603050505030304" pitchFamily="18" charset="0"/>
              </a:rPr>
              <a:t>Bagian</a:t>
            </a:r>
            <a:r>
              <a:rPr lang="en-US" altLang="id-ID" sz="2800" dirty="0">
                <a:latin typeface="Calisto MT" panose="02040603050505030304" pitchFamily="18" charset="0"/>
              </a:rPr>
              <a:t> Isi </a:t>
            </a:r>
            <a:r>
              <a:rPr lang="en-US" altLang="id-ID" sz="2800" dirty="0" err="1">
                <a:latin typeface="Calisto MT" panose="02040603050505030304" pitchFamily="18" charset="0"/>
              </a:rPr>
              <a:t>terdiri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dari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pasal-pasal</a:t>
            </a:r>
            <a:endParaRPr lang="en-US" altLang="id-ID" sz="2800" dirty="0">
              <a:latin typeface="Calisto MT" panose="0204060305050503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altLang="id-ID" sz="2800" dirty="0" err="1">
                <a:latin typeface="Calisto MT" panose="02040603050505030304" pitchFamily="18" charset="0"/>
              </a:rPr>
              <a:t>Bagian</a:t>
            </a:r>
            <a:r>
              <a:rPr lang="en-US" altLang="id-ID" sz="2800" dirty="0">
                <a:latin typeface="Calisto MT" panose="02040603050505030304" pitchFamily="18" charset="0"/>
              </a:rPr>
              <a:t> Isi </a:t>
            </a:r>
            <a:r>
              <a:rPr lang="en-US" altLang="id-ID" sz="2800" dirty="0" err="1">
                <a:latin typeface="Calisto MT" panose="02040603050505030304" pitchFamily="18" charset="0"/>
              </a:rPr>
              <a:t>terbagi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menjadi</a:t>
            </a:r>
            <a:r>
              <a:rPr lang="en-US" altLang="id-ID" sz="2800" dirty="0">
                <a:latin typeface="Calisto MT" panose="02040603050505030304" pitchFamily="18" charset="0"/>
              </a:rPr>
              <a:t>:</a:t>
            </a:r>
          </a:p>
          <a:p>
            <a:pPr lvl="1"/>
            <a:r>
              <a:rPr lang="en-US" altLang="id-ID" sz="2800" dirty="0" err="1">
                <a:latin typeface="Calisto MT" panose="02040603050505030304" pitchFamily="18" charset="0"/>
              </a:rPr>
              <a:t>Klausula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Definisi</a:t>
            </a:r>
            <a:endParaRPr lang="en-US" altLang="id-ID" sz="2800" dirty="0">
              <a:latin typeface="Calisto MT" panose="02040603050505030304" pitchFamily="18" charset="0"/>
            </a:endParaRPr>
          </a:p>
          <a:p>
            <a:pPr lvl="1"/>
            <a:r>
              <a:rPr lang="en-US" altLang="id-ID" sz="2800" dirty="0" err="1">
                <a:latin typeface="Calisto MT" panose="02040603050505030304" pitchFamily="18" charset="0"/>
              </a:rPr>
              <a:t>Klausula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Transaksi</a:t>
            </a:r>
            <a:endParaRPr lang="en-US" altLang="id-ID" sz="2800" dirty="0">
              <a:latin typeface="Calisto MT" panose="02040603050505030304" pitchFamily="18" charset="0"/>
            </a:endParaRPr>
          </a:p>
          <a:p>
            <a:pPr lvl="1"/>
            <a:r>
              <a:rPr lang="en-US" altLang="id-ID" sz="2800" dirty="0" err="1">
                <a:latin typeface="Calisto MT" panose="02040603050505030304" pitchFamily="18" charset="0"/>
              </a:rPr>
              <a:t>Klausula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Spesifik</a:t>
            </a:r>
            <a:endParaRPr lang="en-US" altLang="id-ID" sz="2800" dirty="0">
              <a:latin typeface="Calisto MT" panose="02040603050505030304" pitchFamily="18" charset="0"/>
            </a:endParaRPr>
          </a:p>
          <a:p>
            <a:pPr lvl="1"/>
            <a:r>
              <a:rPr lang="en-US" altLang="id-ID" sz="2800" dirty="0" err="1">
                <a:latin typeface="Calisto MT" panose="02040603050505030304" pitchFamily="18" charset="0"/>
              </a:rPr>
              <a:t>Klausula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Ketentuan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Umum</a:t>
            </a:r>
            <a:endParaRPr lang="en-US" altLang="id-ID" sz="2800" dirty="0">
              <a:latin typeface="Calisto MT" panose="0204060305050503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460473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5000">
              <a:schemeClr val="accent1">
                <a:lumMod val="5000"/>
                <a:lumOff val="95000"/>
              </a:schemeClr>
            </a:gs>
            <a:gs pos="86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4743"/>
          </a:xfrm>
        </p:spPr>
        <p:txBody>
          <a:bodyPr>
            <a:normAutofit/>
          </a:bodyPr>
          <a:lstStyle/>
          <a:p>
            <a:pPr algn="ctr"/>
            <a:r>
              <a:rPr lang="en-US" altLang="id-ID" sz="3600" dirty="0" err="1">
                <a:solidFill>
                  <a:srgbClr val="0070C0"/>
                </a:solidFill>
                <a:latin typeface="Calisto MT" panose="02040603050505030304" pitchFamily="18" charset="0"/>
              </a:rPr>
              <a:t>Klausula</a:t>
            </a:r>
            <a:r>
              <a:rPr lang="en-US" altLang="id-ID" sz="3600" dirty="0">
                <a:solidFill>
                  <a:srgbClr val="0070C0"/>
                </a:solidFill>
                <a:latin typeface="Calisto MT" panose="02040603050505030304" pitchFamily="18" charset="0"/>
              </a:rPr>
              <a:t> </a:t>
            </a:r>
            <a:r>
              <a:rPr lang="en-US" altLang="id-ID" sz="3600" dirty="0" err="1">
                <a:solidFill>
                  <a:srgbClr val="0070C0"/>
                </a:solidFill>
                <a:latin typeface="Calisto MT" panose="02040603050505030304" pitchFamily="18" charset="0"/>
              </a:rPr>
              <a:t>Definisi</a:t>
            </a:r>
            <a:r>
              <a:rPr lang="en-US" altLang="id-ID" sz="3600" dirty="0">
                <a:solidFill>
                  <a:srgbClr val="0070C0"/>
                </a:solidFill>
                <a:latin typeface="Calisto MT" panose="02040603050505030304" pitchFamily="18" charset="0"/>
              </a:rPr>
              <a:t> </a:t>
            </a:r>
            <a:endParaRPr lang="en-US" sz="3600" b="1" dirty="0">
              <a:solidFill>
                <a:srgbClr val="0070C0"/>
              </a:solidFill>
              <a:latin typeface="Calisto MT" panose="020406030505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39868"/>
            <a:ext cx="10515600" cy="5037095"/>
          </a:xfrm>
        </p:spPr>
        <p:txBody>
          <a:bodyPr>
            <a:normAutofit/>
          </a:bodyPr>
          <a:lstStyle/>
          <a:p>
            <a:endParaRPr lang="en-ID" altLang="id-ID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ID" altLang="id-ID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altLang="id-ID" sz="2800" dirty="0" err="1">
                <a:latin typeface="Calisto MT" panose="02040603050505030304" pitchFamily="18" charset="0"/>
              </a:rPr>
              <a:t>Klausula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Definisi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adalah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pasal</a:t>
            </a:r>
            <a:r>
              <a:rPr lang="en-US" altLang="id-ID" sz="2800" dirty="0">
                <a:latin typeface="Calisto MT" panose="02040603050505030304" pitchFamily="18" charset="0"/>
              </a:rPr>
              <a:t> yang </a:t>
            </a:r>
            <a:r>
              <a:rPr lang="en-US" altLang="id-ID" sz="2800" dirty="0" err="1">
                <a:latin typeface="Calisto MT" panose="02040603050505030304" pitchFamily="18" charset="0"/>
              </a:rPr>
              <a:t>mengatur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tentang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berbagai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definisi</a:t>
            </a:r>
            <a:r>
              <a:rPr lang="en-US" altLang="id-ID" sz="2800" dirty="0">
                <a:latin typeface="Calisto MT" panose="02040603050505030304" pitchFamily="18" charset="0"/>
              </a:rPr>
              <a:t>, </a:t>
            </a:r>
            <a:r>
              <a:rPr lang="en-US" altLang="id-ID" sz="2800" dirty="0" err="1">
                <a:latin typeface="Calisto MT" panose="02040603050505030304" pitchFamily="18" charset="0"/>
              </a:rPr>
              <a:t>interpretasi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maupun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konstruksi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dalam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perjanjian</a:t>
            </a:r>
            <a:endParaRPr lang="en-US" altLang="id-ID" sz="2800" dirty="0">
              <a:latin typeface="Calisto MT" panose="02040603050505030304" pitchFamily="18" charset="0"/>
            </a:endParaRPr>
          </a:p>
          <a:p>
            <a:pPr marL="1077913" indent="-363538">
              <a:buFont typeface="Wingdings" panose="05000000000000000000" pitchFamily="2" charset="2"/>
              <a:buChar char="§"/>
            </a:pPr>
            <a:endParaRPr lang="en-ID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265881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5000">
              <a:schemeClr val="accent1">
                <a:lumMod val="5000"/>
                <a:lumOff val="95000"/>
              </a:schemeClr>
            </a:gs>
            <a:gs pos="86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24431"/>
          </a:xfrm>
        </p:spPr>
        <p:txBody>
          <a:bodyPr>
            <a:normAutofit/>
          </a:bodyPr>
          <a:lstStyle/>
          <a:p>
            <a:pPr algn="ctr"/>
            <a:r>
              <a:rPr lang="en-US" altLang="id-ID" sz="3600" dirty="0" err="1">
                <a:solidFill>
                  <a:srgbClr val="0070C0"/>
                </a:solidFill>
                <a:latin typeface="Calisto MT" panose="02040603050505030304" pitchFamily="18" charset="0"/>
              </a:rPr>
              <a:t>Contoh</a:t>
            </a:r>
            <a:r>
              <a:rPr lang="en-US" altLang="id-ID" sz="3600" dirty="0">
                <a:solidFill>
                  <a:srgbClr val="0070C0"/>
                </a:solidFill>
                <a:latin typeface="Calisto MT" panose="02040603050505030304" pitchFamily="18" charset="0"/>
              </a:rPr>
              <a:t> </a:t>
            </a:r>
            <a:r>
              <a:rPr lang="en-US" altLang="id-ID" sz="3600" dirty="0" err="1">
                <a:solidFill>
                  <a:srgbClr val="0070C0"/>
                </a:solidFill>
                <a:latin typeface="Calisto MT" panose="02040603050505030304" pitchFamily="18" charset="0"/>
              </a:rPr>
              <a:t>Klausula</a:t>
            </a:r>
            <a:r>
              <a:rPr lang="en-US" altLang="id-ID" sz="3600" dirty="0">
                <a:solidFill>
                  <a:srgbClr val="0070C0"/>
                </a:solidFill>
                <a:latin typeface="Calisto MT" panose="02040603050505030304" pitchFamily="18" charset="0"/>
              </a:rPr>
              <a:t> </a:t>
            </a:r>
            <a:r>
              <a:rPr lang="en-US" altLang="id-ID" sz="3600" dirty="0" err="1">
                <a:solidFill>
                  <a:srgbClr val="0070C0"/>
                </a:solidFill>
                <a:latin typeface="Calisto MT" panose="02040603050505030304" pitchFamily="18" charset="0"/>
              </a:rPr>
              <a:t>Definisi</a:t>
            </a:r>
            <a:r>
              <a:rPr lang="en-US" altLang="id-ID" sz="3600" dirty="0">
                <a:solidFill>
                  <a:srgbClr val="0070C0"/>
                </a:solidFill>
                <a:latin typeface="Calisto MT" panose="02040603050505030304" pitchFamily="18" charset="0"/>
              </a:rPr>
              <a:t>  </a:t>
            </a:r>
            <a:endParaRPr lang="en-US" sz="3600" dirty="0">
              <a:solidFill>
                <a:srgbClr val="0070C0"/>
              </a:solidFill>
              <a:latin typeface="Calisto MT" panose="020406030505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64921"/>
            <a:ext cx="10515600" cy="5012042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endParaRPr lang="en-US" altLang="ja-JP" sz="2400" dirty="0">
              <a:latin typeface="Tahoma" panose="020B0604030504040204" pitchFamily="34" charset="0"/>
            </a:endParaRPr>
          </a:p>
          <a:p>
            <a:pPr marL="0" indent="0">
              <a:lnSpc>
                <a:spcPct val="80000"/>
              </a:lnSpc>
              <a:buNone/>
            </a:pPr>
            <a:endParaRPr lang="en-US" altLang="ja-JP" sz="2400" dirty="0">
              <a:latin typeface="Tahoma" panose="020B0604030504040204" pitchFamily="34" charset="0"/>
            </a:endParaRP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ja-JP" altLang="en-US" sz="2400" dirty="0">
                <a:latin typeface="Tahoma" panose="020B0604030504040204" pitchFamily="34" charset="0"/>
              </a:rPr>
              <a:t>“</a:t>
            </a:r>
            <a:r>
              <a:rPr lang="en-US" altLang="ja-JP" sz="2400" dirty="0" err="1">
                <a:latin typeface="Tahoma" panose="020B0604030504040204" pitchFamily="34" charset="0"/>
              </a:rPr>
              <a:t>Agen</a:t>
            </a:r>
            <a:r>
              <a:rPr lang="en-US" altLang="ja-JP" sz="2400" dirty="0">
                <a:latin typeface="Tahoma" panose="020B0604030504040204" pitchFamily="34" charset="0"/>
              </a:rPr>
              <a:t> </a:t>
            </a:r>
            <a:r>
              <a:rPr lang="en-US" altLang="ja-JP" sz="2400" dirty="0" err="1">
                <a:latin typeface="Tahoma" panose="020B0604030504040204" pitchFamily="34" charset="0"/>
              </a:rPr>
              <a:t>Penjualan</a:t>
            </a:r>
            <a:r>
              <a:rPr lang="ja-JP" altLang="en-US" sz="2400" dirty="0">
                <a:latin typeface="Tahoma" panose="020B0604030504040204" pitchFamily="34" charset="0"/>
              </a:rPr>
              <a:t>”</a:t>
            </a:r>
            <a:r>
              <a:rPr lang="en-US" altLang="ja-JP" sz="2400" dirty="0">
                <a:latin typeface="Tahoma" panose="020B0604030504040204" pitchFamily="34" charset="0"/>
              </a:rPr>
              <a:t> </a:t>
            </a:r>
            <a:r>
              <a:rPr lang="en-US" altLang="ja-JP" sz="2400" dirty="0" err="1">
                <a:latin typeface="Tahoma" panose="020B0604030504040204" pitchFamily="34" charset="0"/>
              </a:rPr>
              <a:t>berarti</a:t>
            </a:r>
            <a:r>
              <a:rPr lang="en-US" altLang="ja-JP" sz="2400" dirty="0">
                <a:latin typeface="Tahoma" panose="020B0604030504040204" pitchFamily="34" charset="0"/>
              </a:rPr>
              <a:t>   </a:t>
            </a:r>
            <a:r>
              <a:rPr lang="en-US" altLang="ja-JP" sz="2400" dirty="0" err="1">
                <a:latin typeface="Tahoma" panose="020B0604030504040204" pitchFamily="34" charset="0"/>
              </a:rPr>
              <a:t>pihak</a:t>
            </a:r>
            <a:r>
              <a:rPr lang="en-US" altLang="ja-JP" sz="2400" dirty="0">
                <a:latin typeface="Tahoma" panose="020B0604030504040204" pitchFamily="34" charset="0"/>
              </a:rPr>
              <a:t>  yang  </a:t>
            </a:r>
            <a:r>
              <a:rPr lang="en-US" altLang="ja-JP" sz="2400" dirty="0" err="1">
                <a:latin typeface="Tahoma" panose="020B0604030504040204" pitchFamily="34" charset="0"/>
              </a:rPr>
              <a:t>menjual</a:t>
            </a:r>
            <a:r>
              <a:rPr lang="en-US" altLang="ja-JP" sz="2400" dirty="0">
                <a:latin typeface="Tahoma" panose="020B0604030504040204" pitchFamily="34" charset="0"/>
              </a:rPr>
              <a:t>  </a:t>
            </a:r>
            <a:r>
              <a:rPr lang="en-US" altLang="ja-JP" sz="2400" dirty="0" err="1">
                <a:latin typeface="Tahoma" panose="020B0604030504040204" pitchFamily="34" charset="0"/>
              </a:rPr>
              <a:t>Saham</a:t>
            </a:r>
            <a:r>
              <a:rPr lang="en-US" altLang="ja-JP" sz="2400" dirty="0">
                <a:latin typeface="Tahoma" panose="020B0604030504040204" pitchFamily="34" charset="0"/>
              </a:rPr>
              <a:t> </a:t>
            </a:r>
            <a:r>
              <a:rPr lang="en-US" altLang="ja-JP" sz="2400" dirty="0" err="1">
                <a:latin typeface="Tahoma" panose="020B0604030504040204" pitchFamily="34" charset="0"/>
              </a:rPr>
              <a:t>dalam</a:t>
            </a:r>
            <a:r>
              <a:rPr lang="en-US" altLang="ja-JP" sz="2400" dirty="0">
                <a:latin typeface="Tahoma" panose="020B0604030504040204" pitchFamily="34" charset="0"/>
              </a:rPr>
              <a:t> </a:t>
            </a:r>
            <a:r>
              <a:rPr lang="en-US" altLang="ja-JP" sz="2400" dirty="0" err="1">
                <a:latin typeface="Tahoma" panose="020B0604030504040204" pitchFamily="34" charset="0"/>
              </a:rPr>
              <a:t>suatu</a:t>
            </a:r>
            <a:r>
              <a:rPr lang="en-US" altLang="ja-JP" sz="2400" dirty="0">
                <a:latin typeface="Tahoma" panose="020B0604030504040204" pitchFamily="34" charset="0"/>
              </a:rPr>
              <a:t> </a:t>
            </a:r>
            <a:r>
              <a:rPr lang="en-US" altLang="ja-JP" sz="2400" dirty="0" err="1">
                <a:latin typeface="Tahoma" panose="020B0604030504040204" pitchFamily="34" charset="0"/>
              </a:rPr>
              <a:t>Penawaran</a:t>
            </a:r>
            <a:r>
              <a:rPr lang="en-US" altLang="ja-JP" sz="2400" dirty="0">
                <a:latin typeface="Tahoma" panose="020B0604030504040204" pitchFamily="34" charset="0"/>
              </a:rPr>
              <a:t> </a:t>
            </a:r>
            <a:r>
              <a:rPr lang="en-US" altLang="ja-JP" sz="2400" dirty="0" err="1">
                <a:latin typeface="Tahoma" panose="020B0604030504040204" pitchFamily="34" charset="0"/>
              </a:rPr>
              <a:t>Umum</a:t>
            </a:r>
            <a:r>
              <a:rPr lang="en-US" altLang="ja-JP" sz="2400" dirty="0">
                <a:latin typeface="Tahoma" panose="020B0604030504040204" pitchFamily="34" charset="0"/>
              </a:rPr>
              <a:t> </a:t>
            </a:r>
            <a:r>
              <a:rPr lang="en-US" altLang="ja-JP" sz="2400" dirty="0" err="1">
                <a:latin typeface="Tahoma" panose="020B0604030504040204" pitchFamily="34" charset="0"/>
              </a:rPr>
              <a:t>tanpa</a:t>
            </a:r>
            <a:r>
              <a:rPr lang="en-US" altLang="ja-JP" sz="2400" dirty="0">
                <a:latin typeface="Tahoma" panose="020B0604030504040204" pitchFamily="34" charset="0"/>
              </a:rPr>
              <a:t> </a:t>
            </a:r>
            <a:r>
              <a:rPr lang="en-US" altLang="ja-JP" sz="2400" dirty="0" err="1">
                <a:latin typeface="Tahoma" panose="020B0604030504040204" pitchFamily="34" charset="0"/>
              </a:rPr>
              <a:t>perjanjian</a:t>
            </a:r>
            <a:r>
              <a:rPr lang="en-US" altLang="ja-JP" sz="2400" dirty="0">
                <a:latin typeface="Tahoma" panose="020B0604030504040204" pitchFamily="34" charset="0"/>
              </a:rPr>
              <a:t> </a:t>
            </a:r>
            <a:r>
              <a:rPr lang="en-US" altLang="ja-JP" sz="2400" dirty="0" err="1">
                <a:latin typeface="Tahoma" panose="020B0604030504040204" pitchFamily="34" charset="0"/>
              </a:rPr>
              <a:t>dengan</a:t>
            </a:r>
            <a:r>
              <a:rPr lang="en-US" altLang="ja-JP" sz="2400" dirty="0">
                <a:latin typeface="Tahoma" panose="020B0604030504040204" pitchFamily="34" charset="0"/>
              </a:rPr>
              <a:t> </a:t>
            </a:r>
            <a:r>
              <a:rPr lang="en-US" altLang="ja-JP" sz="2400" dirty="0" err="1">
                <a:latin typeface="Tahoma" panose="020B0604030504040204" pitchFamily="34" charset="0"/>
              </a:rPr>
              <a:t>Emitmen</a:t>
            </a:r>
            <a:r>
              <a:rPr lang="en-US" altLang="ja-JP" sz="2400" dirty="0">
                <a:latin typeface="Tahoma" panose="020B0604030504040204" pitchFamily="34" charset="0"/>
              </a:rPr>
              <a:t> </a:t>
            </a:r>
            <a:r>
              <a:rPr lang="en-US" altLang="ja-JP" sz="2400" dirty="0" err="1">
                <a:latin typeface="Tahoma" panose="020B0604030504040204" pitchFamily="34" charset="0"/>
              </a:rPr>
              <a:t>dan</a:t>
            </a:r>
            <a:r>
              <a:rPr lang="en-US" altLang="ja-JP" sz="2400" dirty="0">
                <a:latin typeface="Tahoma" panose="020B0604030504040204" pitchFamily="34" charset="0"/>
              </a:rPr>
              <a:t> </a:t>
            </a:r>
            <a:r>
              <a:rPr lang="en-US" altLang="ja-JP" sz="2400" dirty="0" err="1">
                <a:latin typeface="Tahoma" panose="020B0604030504040204" pitchFamily="34" charset="0"/>
              </a:rPr>
              <a:t>tanpa</a:t>
            </a:r>
            <a:r>
              <a:rPr lang="en-US" altLang="ja-JP" sz="2400" dirty="0">
                <a:latin typeface="Tahoma" panose="020B0604030504040204" pitchFamily="34" charset="0"/>
              </a:rPr>
              <a:t> </a:t>
            </a:r>
            <a:r>
              <a:rPr lang="en-US" altLang="ja-JP" sz="2400" dirty="0" err="1">
                <a:latin typeface="Tahoma" panose="020B0604030504040204" pitchFamily="34" charset="0"/>
              </a:rPr>
              <a:t>kewajiban</a:t>
            </a:r>
            <a:r>
              <a:rPr lang="en-US" altLang="ja-JP" sz="2400" dirty="0">
                <a:latin typeface="Tahoma" panose="020B0604030504040204" pitchFamily="34" charset="0"/>
              </a:rPr>
              <a:t> </a:t>
            </a:r>
            <a:r>
              <a:rPr lang="en-US" altLang="ja-JP" sz="2400" dirty="0" err="1">
                <a:latin typeface="Tahoma" panose="020B0604030504040204" pitchFamily="34" charset="0"/>
              </a:rPr>
              <a:t>untuk</a:t>
            </a:r>
            <a:r>
              <a:rPr lang="en-US" altLang="ja-JP" sz="2400" dirty="0">
                <a:latin typeface="Tahoma" panose="020B0604030504040204" pitchFamily="34" charset="0"/>
              </a:rPr>
              <a:t> </a:t>
            </a:r>
            <a:r>
              <a:rPr lang="en-US" altLang="ja-JP" sz="2400" dirty="0" err="1">
                <a:latin typeface="Tahoma" panose="020B0604030504040204" pitchFamily="34" charset="0"/>
              </a:rPr>
              <a:t>membeli</a:t>
            </a:r>
            <a:r>
              <a:rPr lang="en-US" altLang="ja-JP" sz="2400" dirty="0">
                <a:latin typeface="Tahoma" panose="020B0604030504040204" pitchFamily="34" charset="0"/>
              </a:rPr>
              <a:t> </a:t>
            </a:r>
            <a:r>
              <a:rPr lang="en-US" altLang="ja-JP" sz="2400" dirty="0" err="1">
                <a:latin typeface="Tahoma" panose="020B0604030504040204" pitchFamily="34" charset="0"/>
              </a:rPr>
              <a:t>Saham</a:t>
            </a:r>
            <a:r>
              <a:rPr lang="en-US" altLang="ja-JP" sz="2400" dirty="0">
                <a:latin typeface="Tahoma" panose="020B0604030504040204" pitchFamily="34" charset="0"/>
              </a:rPr>
              <a:t>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en-US" altLang="id-ID" sz="2400" dirty="0" err="1">
                <a:latin typeface="Tahoma" panose="020B0604030504040204" pitchFamily="34" charset="0"/>
              </a:rPr>
              <a:t>Harga</a:t>
            </a:r>
            <a:r>
              <a:rPr lang="en-US" altLang="id-ID" sz="2400" dirty="0">
                <a:latin typeface="Tahoma" panose="020B0604030504040204" pitchFamily="34" charset="0"/>
              </a:rPr>
              <a:t> </a:t>
            </a:r>
            <a:r>
              <a:rPr lang="en-US" altLang="id-ID" sz="2400" dirty="0" err="1">
                <a:latin typeface="Tahoma" panose="020B0604030504040204" pitchFamily="34" charset="0"/>
              </a:rPr>
              <a:t>Penawaran</a:t>
            </a:r>
            <a:r>
              <a:rPr lang="ja-JP" altLang="en-US" sz="2400" dirty="0">
                <a:latin typeface="Tahoma" panose="020B0604030504040204" pitchFamily="34" charset="0"/>
              </a:rPr>
              <a:t>”</a:t>
            </a:r>
            <a:r>
              <a:rPr lang="en-US" altLang="ja-JP" sz="2400" dirty="0">
                <a:latin typeface="Tahoma" panose="020B0604030504040204" pitchFamily="34" charset="0"/>
              </a:rPr>
              <a:t> </a:t>
            </a:r>
            <a:r>
              <a:rPr lang="en-US" altLang="ja-JP" sz="2400" dirty="0" err="1">
                <a:latin typeface="Tahoma" panose="020B0604030504040204" pitchFamily="34" charset="0"/>
              </a:rPr>
              <a:t>adalah</a:t>
            </a:r>
            <a:r>
              <a:rPr lang="en-US" altLang="ja-JP" sz="2400" dirty="0">
                <a:latin typeface="Tahoma" panose="020B0604030504040204" pitchFamily="34" charset="0"/>
              </a:rPr>
              <a:t> </a:t>
            </a:r>
            <a:r>
              <a:rPr lang="en-US" altLang="ja-JP" sz="2400" dirty="0" err="1">
                <a:latin typeface="Tahoma" panose="020B0604030504040204" pitchFamily="34" charset="0"/>
              </a:rPr>
              <a:t>harga</a:t>
            </a:r>
            <a:r>
              <a:rPr lang="en-US" altLang="ja-JP" sz="2400" dirty="0">
                <a:latin typeface="Tahoma" panose="020B0604030504040204" pitchFamily="34" charset="0"/>
              </a:rPr>
              <a:t> </a:t>
            </a:r>
            <a:r>
              <a:rPr lang="en-US" altLang="ja-JP" sz="2400" dirty="0" err="1">
                <a:latin typeface="Tahoma" panose="020B0604030504040204" pitchFamily="34" charset="0"/>
              </a:rPr>
              <a:t>saham</a:t>
            </a:r>
            <a:r>
              <a:rPr lang="en-US" altLang="ja-JP" sz="2400" dirty="0">
                <a:latin typeface="Tahoma" panose="020B0604030504040204" pitchFamily="34" charset="0"/>
              </a:rPr>
              <a:t> yang </a:t>
            </a:r>
            <a:r>
              <a:rPr lang="en-US" altLang="ja-JP" sz="2400" dirty="0" err="1">
                <a:latin typeface="Tahoma" panose="020B0604030504040204" pitchFamily="34" charset="0"/>
              </a:rPr>
              <a:t>ditawarkan</a:t>
            </a:r>
            <a:r>
              <a:rPr lang="en-US" altLang="ja-JP" sz="2400" dirty="0">
                <a:latin typeface="Tahoma" panose="020B0604030504040204" pitchFamily="34" charset="0"/>
              </a:rPr>
              <a:t> </a:t>
            </a:r>
            <a:r>
              <a:rPr lang="en-US" altLang="ja-JP" sz="2400" dirty="0" err="1">
                <a:latin typeface="Tahoma" panose="020B0604030504040204" pitchFamily="34" charset="0"/>
              </a:rPr>
              <a:t>melalui</a:t>
            </a:r>
            <a:r>
              <a:rPr lang="en-US" altLang="ja-JP" sz="2400" dirty="0">
                <a:latin typeface="Tahoma" panose="020B0604030504040204" pitchFamily="34" charset="0"/>
              </a:rPr>
              <a:t> </a:t>
            </a:r>
            <a:r>
              <a:rPr lang="en-US" altLang="ja-JP" sz="2400" dirty="0" err="1">
                <a:latin typeface="Tahoma" panose="020B0604030504040204" pitchFamily="34" charset="0"/>
              </a:rPr>
              <a:t>Penawaran</a:t>
            </a:r>
            <a:r>
              <a:rPr lang="en-US" altLang="ja-JP" sz="2400" dirty="0">
                <a:latin typeface="Tahoma" panose="020B0604030504040204" pitchFamily="34" charset="0"/>
              </a:rPr>
              <a:t> </a:t>
            </a:r>
            <a:r>
              <a:rPr lang="en-US" altLang="ja-JP" sz="2400" dirty="0" err="1">
                <a:latin typeface="Tahoma" panose="020B0604030504040204" pitchFamily="34" charset="0"/>
              </a:rPr>
              <a:t>Umum</a:t>
            </a:r>
            <a:r>
              <a:rPr lang="en-US" altLang="ja-JP" sz="2400" dirty="0">
                <a:latin typeface="Tahoma" panose="020B0604030504040204" pitchFamily="34" charset="0"/>
              </a:rPr>
              <a:t> </a:t>
            </a:r>
            <a:r>
              <a:rPr lang="en-US" altLang="ja-JP" sz="2400" dirty="0" err="1">
                <a:latin typeface="Tahoma" panose="020B0604030504040204" pitchFamily="34" charset="0"/>
              </a:rPr>
              <a:t>ini</a:t>
            </a:r>
            <a:r>
              <a:rPr lang="en-US" altLang="ja-JP" sz="2400" dirty="0">
                <a:latin typeface="Tahoma" panose="020B0604030504040204" pitchFamily="34" charset="0"/>
              </a:rPr>
              <a:t> yang </a:t>
            </a:r>
            <a:r>
              <a:rPr lang="en-US" altLang="ja-JP" sz="2400" dirty="0" err="1">
                <a:latin typeface="Tahoma" panose="020B0604030504040204" pitchFamily="34" charset="0"/>
              </a:rPr>
              <a:t>besarnya</a:t>
            </a:r>
            <a:r>
              <a:rPr lang="en-US" altLang="ja-JP" sz="2400" dirty="0">
                <a:latin typeface="Tahoma" panose="020B0604030504040204" pitchFamily="34" charset="0"/>
              </a:rPr>
              <a:t> </a:t>
            </a:r>
            <a:r>
              <a:rPr lang="en-US" altLang="ja-JP" sz="2400" dirty="0" err="1">
                <a:latin typeface="Tahoma" panose="020B0604030504040204" pitchFamily="34" charset="0"/>
              </a:rPr>
              <a:t>akan</a:t>
            </a:r>
            <a:r>
              <a:rPr lang="en-US" altLang="ja-JP" sz="2400" dirty="0">
                <a:latin typeface="Tahoma" panose="020B0604030504040204" pitchFamily="34" charset="0"/>
              </a:rPr>
              <a:t> </a:t>
            </a:r>
            <a:r>
              <a:rPr lang="en-US" altLang="ja-JP" sz="2400" dirty="0" err="1">
                <a:latin typeface="Tahoma" panose="020B0604030504040204" pitchFamily="34" charset="0"/>
              </a:rPr>
              <a:t>ditentukan</a:t>
            </a:r>
            <a:r>
              <a:rPr lang="en-US" altLang="ja-JP" sz="2400" dirty="0">
                <a:latin typeface="Tahoma" panose="020B0604030504040204" pitchFamily="34" charset="0"/>
              </a:rPr>
              <a:t> </a:t>
            </a:r>
            <a:r>
              <a:rPr lang="en-US" altLang="ja-JP" sz="2400" dirty="0" err="1">
                <a:latin typeface="Tahoma" panose="020B0604030504040204" pitchFamily="34" charset="0"/>
              </a:rPr>
              <a:t>dan</a:t>
            </a:r>
            <a:r>
              <a:rPr lang="en-US" altLang="ja-JP" sz="2400" dirty="0">
                <a:latin typeface="Tahoma" panose="020B0604030504040204" pitchFamily="34" charset="0"/>
              </a:rPr>
              <a:t> </a:t>
            </a:r>
            <a:r>
              <a:rPr lang="en-US" altLang="ja-JP" sz="2400" dirty="0" err="1">
                <a:latin typeface="Tahoma" panose="020B0604030504040204" pitchFamily="34" charset="0"/>
              </a:rPr>
              <a:t>disepakati</a:t>
            </a:r>
            <a:r>
              <a:rPr lang="en-US" altLang="ja-JP" sz="2400" dirty="0">
                <a:latin typeface="Tahoma" panose="020B0604030504040204" pitchFamily="34" charset="0"/>
              </a:rPr>
              <a:t> </a:t>
            </a:r>
            <a:r>
              <a:rPr lang="en-US" altLang="ja-JP" sz="2400" dirty="0" err="1">
                <a:latin typeface="Tahoma" panose="020B0604030504040204" pitchFamily="34" charset="0"/>
              </a:rPr>
              <a:t>oleh</a:t>
            </a:r>
            <a:r>
              <a:rPr lang="en-US" altLang="ja-JP" sz="2400" dirty="0">
                <a:latin typeface="Tahoma" panose="020B0604030504040204" pitchFamily="34" charset="0"/>
              </a:rPr>
              <a:t> </a:t>
            </a:r>
            <a:r>
              <a:rPr lang="en-US" altLang="ja-JP" sz="2400" dirty="0" err="1">
                <a:latin typeface="Tahoma" panose="020B0604030504040204" pitchFamily="34" charset="0"/>
              </a:rPr>
              <a:t>Emiten</a:t>
            </a:r>
            <a:r>
              <a:rPr lang="en-US" altLang="ja-JP" sz="2400" dirty="0">
                <a:latin typeface="Tahoma" panose="020B0604030504040204" pitchFamily="34" charset="0"/>
              </a:rPr>
              <a:t> </a:t>
            </a:r>
            <a:r>
              <a:rPr lang="en-US" altLang="ja-JP" sz="2400" dirty="0" err="1">
                <a:latin typeface="Tahoma" panose="020B0604030504040204" pitchFamily="34" charset="0"/>
              </a:rPr>
              <a:t>dan</a:t>
            </a:r>
            <a:r>
              <a:rPr lang="en-US" altLang="ja-JP" sz="2400" dirty="0">
                <a:latin typeface="Tahoma" panose="020B0604030504040204" pitchFamily="34" charset="0"/>
              </a:rPr>
              <a:t> </a:t>
            </a:r>
            <a:r>
              <a:rPr lang="en-US" altLang="ja-JP" sz="2400" dirty="0" err="1">
                <a:latin typeface="Tahoma" panose="020B0604030504040204" pitchFamily="34" charset="0"/>
              </a:rPr>
              <a:t>Penjamin</a:t>
            </a:r>
            <a:r>
              <a:rPr lang="en-US" altLang="ja-JP" sz="2400" dirty="0">
                <a:latin typeface="Tahoma" panose="020B0604030504040204" pitchFamily="34" charset="0"/>
              </a:rPr>
              <a:t> </a:t>
            </a:r>
            <a:r>
              <a:rPr lang="en-US" altLang="ja-JP" sz="2400" dirty="0" err="1">
                <a:latin typeface="Tahoma" panose="020B0604030504040204" pitchFamily="34" charset="0"/>
              </a:rPr>
              <a:t>Pelaksana</a:t>
            </a:r>
            <a:r>
              <a:rPr lang="en-US" altLang="ja-JP" sz="2400" dirty="0">
                <a:latin typeface="Tahoma" panose="020B0604030504040204" pitchFamily="34" charset="0"/>
              </a:rPr>
              <a:t> </a:t>
            </a:r>
            <a:r>
              <a:rPr lang="en-US" altLang="ja-JP" sz="2400" dirty="0" err="1">
                <a:latin typeface="Tahoma" panose="020B0604030504040204" pitchFamily="34" charset="0"/>
              </a:rPr>
              <a:t>Emisi</a:t>
            </a:r>
            <a:r>
              <a:rPr lang="en-US" altLang="ja-JP" sz="2400" dirty="0">
                <a:latin typeface="Tahoma" panose="020B0604030504040204" pitchFamily="34" charset="0"/>
              </a:rPr>
              <a:t> </a:t>
            </a:r>
            <a:r>
              <a:rPr lang="en-US" altLang="ja-JP" sz="2400" dirty="0" err="1">
                <a:latin typeface="Tahoma" panose="020B0604030504040204" pitchFamily="34" charset="0"/>
              </a:rPr>
              <a:t>Efek</a:t>
            </a:r>
            <a:r>
              <a:rPr lang="en-US" altLang="ja-JP" sz="2400" dirty="0">
                <a:latin typeface="Tahoma" panose="020B0604030504040204" pitchFamily="34" charset="0"/>
              </a:rPr>
              <a:t> </a:t>
            </a:r>
            <a:r>
              <a:rPr lang="en-US" altLang="ja-JP" sz="2400" dirty="0" err="1">
                <a:latin typeface="Tahoma" panose="020B0604030504040204" pitchFamily="34" charset="0"/>
              </a:rPr>
              <a:t>sebagaimana</a:t>
            </a:r>
            <a:r>
              <a:rPr lang="en-US" altLang="ja-JP" sz="2400" dirty="0">
                <a:latin typeface="Tahoma" panose="020B0604030504040204" pitchFamily="34" charset="0"/>
              </a:rPr>
              <a:t> </a:t>
            </a:r>
            <a:r>
              <a:rPr lang="en-US" altLang="ja-JP" sz="2400" dirty="0" err="1">
                <a:latin typeface="Tahoma" panose="020B0604030504040204" pitchFamily="34" charset="0"/>
              </a:rPr>
              <a:t>diatur</a:t>
            </a:r>
            <a:r>
              <a:rPr lang="en-US" altLang="ja-JP" sz="2400" dirty="0">
                <a:latin typeface="Tahoma" panose="020B0604030504040204" pitchFamily="34" charset="0"/>
              </a:rPr>
              <a:t> </a:t>
            </a:r>
            <a:r>
              <a:rPr lang="en-US" altLang="ja-JP" sz="2400" dirty="0" err="1">
                <a:latin typeface="Tahoma" panose="020B0604030504040204" pitchFamily="34" charset="0"/>
              </a:rPr>
              <a:t>dalam</a:t>
            </a:r>
            <a:r>
              <a:rPr lang="en-US" altLang="ja-JP" sz="2400" dirty="0">
                <a:latin typeface="Tahoma" panose="020B0604030504040204" pitchFamily="34" charset="0"/>
              </a:rPr>
              <a:t> </a:t>
            </a:r>
            <a:r>
              <a:rPr lang="en-US" altLang="ja-JP" sz="2400" dirty="0" err="1">
                <a:latin typeface="Tahoma" panose="020B0604030504040204" pitchFamily="34" charset="0"/>
              </a:rPr>
              <a:t>Pasal</a:t>
            </a:r>
            <a:r>
              <a:rPr lang="en-US" altLang="ja-JP" sz="2400" dirty="0">
                <a:latin typeface="Tahoma" panose="020B0604030504040204" pitchFamily="34" charset="0"/>
              </a:rPr>
              <a:t> __ </a:t>
            </a:r>
            <a:r>
              <a:rPr lang="en-US" altLang="ja-JP" sz="2400" dirty="0" err="1">
                <a:latin typeface="Tahoma" panose="020B0604030504040204" pitchFamily="34" charset="0"/>
              </a:rPr>
              <a:t>Perjanjian</a:t>
            </a:r>
            <a:r>
              <a:rPr lang="en-US" altLang="ja-JP" sz="2400" dirty="0">
                <a:latin typeface="Tahoma" panose="020B0604030504040204" pitchFamily="34" charset="0"/>
              </a:rPr>
              <a:t> </a:t>
            </a:r>
            <a:r>
              <a:rPr lang="en-US" altLang="ja-JP" sz="2400" dirty="0" err="1">
                <a:latin typeface="Tahoma" panose="020B0604030504040204" pitchFamily="34" charset="0"/>
              </a:rPr>
              <a:t>ini</a:t>
            </a:r>
            <a:r>
              <a:rPr lang="en-US" altLang="ja-JP" sz="2400" dirty="0">
                <a:latin typeface="Tahoma" panose="020B0604030504040204" pitchFamily="34" charset="0"/>
              </a:rPr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848663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5000">
              <a:schemeClr val="accent1">
                <a:lumMod val="5000"/>
                <a:lumOff val="95000"/>
              </a:schemeClr>
            </a:gs>
            <a:gs pos="86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86645"/>
          </a:xfrm>
        </p:spPr>
        <p:txBody>
          <a:bodyPr>
            <a:noAutofit/>
          </a:bodyPr>
          <a:lstStyle/>
          <a:p>
            <a:pPr algn="ctr"/>
            <a:r>
              <a:rPr lang="en-US" altLang="id-ID" sz="3600" b="1" dirty="0" err="1">
                <a:solidFill>
                  <a:srgbClr val="0070C0"/>
                </a:solidFill>
                <a:latin typeface="Arial" panose="020B0604020202020204" pitchFamily="34" charset="0"/>
              </a:rPr>
              <a:t>Klausula</a:t>
            </a:r>
            <a:r>
              <a:rPr lang="en-US" altLang="id-ID" sz="3600" b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en-US" altLang="id-ID" sz="3600" b="1" dirty="0" err="1">
                <a:solidFill>
                  <a:srgbClr val="0070C0"/>
                </a:solidFill>
                <a:latin typeface="Arial" panose="020B0604020202020204" pitchFamily="34" charset="0"/>
              </a:rPr>
              <a:t>Spesifik</a:t>
            </a:r>
            <a:endParaRPr lang="en-US" sz="36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52395"/>
            <a:ext cx="10515600" cy="5024568"/>
          </a:xfrm>
        </p:spPr>
        <p:txBody>
          <a:bodyPr>
            <a:normAutofit/>
          </a:bodyPr>
          <a:lstStyle/>
          <a:p>
            <a:endParaRPr lang="en-ID" altLang="id-ID" dirty="0"/>
          </a:p>
          <a:p>
            <a:endParaRPr lang="en-ID" altLang="id-ID" dirty="0">
              <a:latin typeface="Tahom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altLang="id-ID" sz="2800" dirty="0" err="1">
                <a:latin typeface="Calisto MT" panose="02040603050505030304" pitchFamily="18" charset="0"/>
              </a:rPr>
              <a:t>Klausula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Spesifik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adalah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pasal-pasal</a:t>
            </a:r>
            <a:r>
              <a:rPr lang="en-US" altLang="id-ID" sz="2800" dirty="0">
                <a:latin typeface="Calisto MT" panose="02040603050505030304" pitchFamily="18" charset="0"/>
              </a:rPr>
              <a:t> yang </a:t>
            </a:r>
            <a:r>
              <a:rPr lang="en-US" altLang="id-ID" sz="2800" dirty="0" err="1">
                <a:latin typeface="Calisto MT" panose="02040603050505030304" pitchFamily="18" charset="0"/>
              </a:rPr>
              <a:t>mengatur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hal-hal</a:t>
            </a:r>
            <a:r>
              <a:rPr lang="en-US" altLang="id-ID" sz="2800" dirty="0">
                <a:latin typeface="Calisto MT" panose="02040603050505030304" pitchFamily="18" charset="0"/>
              </a:rPr>
              <a:t> yang </a:t>
            </a:r>
            <a:r>
              <a:rPr lang="en-US" altLang="id-ID" sz="2800" dirty="0" err="1">
                <a:latin typeface="Calisto MT" panose="02040603050505030304" pitchFamily="18" charset="0"/>
              </a:rPr>
              <a:t>secara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khusus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dikenal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dalam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transaksi</a:t>
            </a:r>
            <a:r>
              <a:rPr lang="en-US" altLang="id-ID" sz="2800" dirty="0">
                <a:latin typeface="Calisto MT" panose="02040603050505030304" pitchFamily="18" charset="0"/>
              </a:rPr>
              <a:t> yang </a:t>
            </a:r>
            <a:r>
              <a:rPr lang="en-US" altLang="id-ID" sz="2800" dirty="0" err="1">
                <a:latin typeface="Calisto MT" panose="02040603050505030304" pitchFamily="18" charset="0"/>
              </a:rPr>
              <a:t>dilakukan</a:t>
            </a:r>
            <a:endParaRPr lang="en-US" altLang="id-ID" sz="2800" dirty="0">
              <a:latin typeface="Calisto MT" panose="02040603050505030304" pitchFamily="18" charset="0"/>
            </a:endParaRPr>
          </a:p>
          <a:p>
            <a:pPr marL="1228725" lvl="0" indent="-514350">
              <a:buAutoNum type="alphaLcPeriod"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551136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24223"/>
          </a:xfrm>
        </p:spPr>
        <p:txBody>
          <a:bodyPr>
            <a:noAutofit/>
          </a:bodyPr>
          <a:lstStyle/>
          <a:p>
            <a:pPr algn="ctr"/>
            <a:r>
              <a:rPr lang="en-US" altLang="id-ID" sz="3600" dirty="0" err="1">
                <a:solidFill>
                  <a:srgbClr val="0070C0"/>
                </a:solidFill>
                <a:latin typeface="Calisto MT" panose="02040603050505030304" pitchFamily="18" charset="0"/>
              </a:rPr>
              <a:t>Contoh</a:t>
            </a:r>
            <a:r>
              <a:rPr lang="en-US" altLang="id-ID" sz="3600" dirty="0">
                <a:solidFill>
                  <a:srgbClr val="0070C0"/>
                </a:solidFill>
                <a:latin typeface="Calisto MT" panose="02040603050505030304" pitchFamily="18" charset="0"/>
              </a:rPr>
              <a:t> </a:t>
            </a:r>
            <a:r>
              <a:rPr lang="en-US" altLang="id-ID" sz="3600" dirty="0" err="1">
                <a:solidFill>
                  <a:srgbClr val="0070C0"/>
                </a:solidFill>
                <a:latin typeface="Calisto MT" panose="02040603050505030304" pitchFamily="18" charset="0"/>
              </a:rPr>
              <a:t>Klausula</a:t>
            </a:r>
            <a:r>
              <a:rPr lang="en-US" altLang="id-ID" sz="3600" dirty="0">
                <a:solidFill>
                  <a:srgbClr val="0070C0"/>
                </a:solidFill>
                <a:latin typeface="Calisto MT" panose="02040603050505030304" pitchFamily="18" charset="0"/>
              </a:rPr>
              <a:t> </a:t>
            </a:r>
            <a:r>
              <a:rPr lang="en-US" altLang="id-ID" sz="3600" dirty="0" err="1">
                <a:solidFill>
                  <a:srgbClr val="0070C0"/>
                </a:solidFill>
                <a:latin typeface="Calisto MT" panose="02040603050505030304" pitchFamily="18" charset="0"/>
              </a:rPr>
              <a:t>Spesifik</a:t>
            </a:r>
            <a:endParaRPr lang="en-US" sz="3600" dirty="0">
              <a:solidFill>
                <a:srgbClr val="0070C0"/>
              </a:solidFill>
              <a:latin typeface="Calisto MT" panose="020406030505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27342"/>
            <a:ext cx="10515600" cy="5049621"/>
          </a:xfrm>
          <a:gradFill>
            <a:gsLst>
              <a:gs pos="65000">
                <a:schemeClr val="accent1">
                  <a:lumMod val="5000"/>
                  <a:lumOff val="95000"/>
                </a:schemeClr>
              </a:gs>
              <a:gs pos="86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endParaRPr lang="en-ID" altLang="id-ID" dirty="0"/>
          </a:p>
          <a:p>
            <a:pPr>
              <a:lnSpc>
                <a:spcPct val="80000"/>
              </a:lnSpc>
            </a:pPr>
            <a:endParaRPr lang="en-ID" altLang="id-ID" sz="2400" dirty="0">
              <a:latin typeface="Tahoma" panose="020B0604030504040204" pitchFamily="34" charset="0"/>
            </a:endParaRP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en-US" altLang="id-ID" sz="2400" dirty="0" err="1">
                <a:latin typeface="Tahoma" panose="020B0604030504040204" pitchFamily="34" charset="0"/>
              </a:rPr>
              <a:t>Apabila</a:t>
            </a:r>
            <a:r>
              <a:rPr lang="en-US" altLang="id-ID" sz="2400" dirty="0">
                <a:latin typeface="Tahoma" panose="020B0604030504040204" pitchFamily="34" charset="0"/>
              </a:rPr>
              <a:t> </a:t>
            </a:r>
            <a:r>
              <a:rPr lang="en-US" altLang="id-ID" sz="2400" dirty="0" err="1">
                <a:latin typeface="Tahoma" panose="020B0604030504040204" pitchFamily="34" charset="0"/>
              </a:rPr>
              <a:t>sampai</a:t>
            </a:r>
            <a:r>
              <a:rPr lang="en-US" altLang="id-ID" sz="2400" dirty="0">
                <a:latin typeface="Tahoma" panose="020B0604030504040204" pitchFamily="34" charset="0"/>
              </a:rPr>
              <a:t> </a:t>
            </a:r>
            <a:r>
              <a:rPr lang="en-US" altLang="id-ID" sz="2400" dirty="0" err="1">
                <a:latin typeface="Tahoma" panose="020B0604030504040204" pitchFamily="34" charset="0"/>
              </a:rPr>
              <a:t>dengan</a:t>
            </a:r>
            <a:r>
              <a:rPr lang="en-US" altLang="id-ID" sz="2400" dirty="0">
                <a:latin typeface="Tahoma" panose="020B0604030504040204" pitchFamily="34" charset="0"/>
              </a:rPr>
              <a:t> 1 (</a:t>
            </a:r>
            <a:r>
              <a:rPr lang="en-US" altLang="id-ID" sz="2400" dirty="0" err="1">
                <a:latin typeface="Tahoma" panose="020B0604030504040204" pitchFamily="34" charset="0"/>
              </a:rPr>
              <a:t>satu</a:t>
            </a:r>
            <a:r>
              <a:rPr lang="en-US" altLang="id-ID" sz="2400" dirty="0">
                <a:latin typeface="Tahoma" panose="020B0604030504040204" pitchFamily="34" charset="0"/>
              </a:rPr>
              <a:t>) </a:t>
            </a:r>
            <a:r>
              <a:rPr lang="en-US" altLang="id-ID" sz="2400" dirty="0" err="1">
                <a:latin typeface="Tahoma" panose="020B0604030504040204" pitchFamily="34" charset="0"/>
              </a:rPr>
              <a:t>hari</a:t>
            </a:r>
            <a:r>
              <a:rPr lang="en-US" altLang="id-ID" sz="2400" dirty="0">
                <a:latin typeface="Tahoma" panose="020B0604030504040204" pitchFamily="34" charset="0"/>
              </a:rPr>
              <a:t> bursa </a:t>
            </a:r>
            <a:r>
              <a:rPr lang="en-US" altLang="id-ID" sz="2400" dirty="0" err="1">
                <a:latin typeface="Tahoma" panose="020B0604030504040204" pitchFamily="34" charset="0"/>
              </a:rPr>
              <a:t>sebelum</a:t>
            </a:r>
            <a:r>
              <a:rPr lang="en-US" altLang="id-ID" sz="2400" dirty="0">
                <a:latin typeface="Tahoma" panose="020B0604030504040204" pitchFamily="34" charset="0"/>
              </a:rPr>
              <a:t> </a:t>
            </a:r>
            <a:r>
              <a:rPr lang="en-US" altLang="id-ID" sz="2400" dirty="0" err="1">
                <a:latin typeface="Tahoma" panose="020B0604030504040204" pitchFamily="34" charset="0"/>
              </a:rPr>
              <a:t>masa</a:t>
            </a:r>
            <a:r>
              <a:rPr lang="en-US" altLang="id-ID" sz="2400" dirty="0">
                <a:latin typeface="Tahoma" panose="020B0604030504040204" pitchFamily="34" charset="0"/>
              </a:rPr>
              <a:t> </a:t>
            </a:r>
            <a:r>
              <a:rPr lang="en-US" altLang="id-ID" sz="2400" dirty="0" err="1">
                <a:latin typeface="Tahoma" panose="020B0604030504040204" pitchFamily="34" charset="0"/>
              </a:rPr>
              <a:t>penawaran</a:t>
            </a:r>
            <a:r>
              <a:rPr lang="en-US" altLang="id-ID" sz="2400" dirty="0">
                <a:latin typeface="Tahoma" panose="020B0604030504040204" pitchFamily="34" charset="0"/>
              </a:rPr>
              <a:t> </a:t>
            </a:r>
            <a:r>
              <a:rPr lang="en-US" altLang="id-ID" sz="2400" dirty="0" err="1">
                <a:latin typeface="Tahoma" panose="020B0604030504040204" pitchFamily="34" charset="0"/>
              </a:rPr>
              <a:t>Indeks</a:t>
            </a:r>
            <a:r>
              <a:rPr lang="en-US" altLang="id-ID" sz="2400" dirty="0">
                <a:latin typeface="Tahoma" panose="020B0604030504040204" pitchFamily="34" charset="0"/>
              </a:rPr>
              <a:t> </a:t>
            </a:r>
            <a:r>
              <a:rPr lang="en-US" altLang="id-ID" sz="2400" dirty="0" err="1">
                <a:latin typeface="Tahoma" panose="020B0604030504040204" pitchFamily="34" charset="0"/>
              </a:rPr>
              <a:t>Harga</a:t>
            </a:r>
            <a:r>
              <a:rPr lang="en-US" altLang="id-ID" sz="2400" dirty="0">
                <a:latin typeface="Tahoma" panose="020B0604030504040204" pitchFamily="34" charset="0"/>
              </a:rPr>
              <a:t> </a:t>
            </a:r>
            <a:r>
              <a:rPr lang="en-US" altLang="id-ID" sz="2400" dirty="0" err="1">
                <a:latin typeface="Tahoma" panose="020B0604030504040204" pitchFamily="34" charset="0"/>
              </a:rPr>
              <a:t>Saham</a:t>
            </a:r>
            <a:r>
              <a:rPr lang="en-US" altLang="id-ID" sz="2400" dirty="0">
                <a:latin typeface="Tahoma" panose="020B0604030504040204" pitchFamily="34" charset="0"/>
              </a:rPr>
              <a:t> </a:t>
            </a:r>
            <a:r>
              <a:rPr lang="en-US" altLang="id-ID" sz="2400" dirty="0" err="1">
                <a:latin typeface="Tahoma" panose="020B0604030504040204" pitchFamily="34" charset="0"/>
              </a:rPr>
              <a:t>Gabungan</a:t>
            </a:r>
            <a:r>
              <a:rPr lang="en-US" altLang="id-ID" sz="2400" dirty="0">
                <a:latin typeface="Tahoma" panose="020B0604030504040204" pitchFamily="34" charset="0"/>
              </a:rPr>
              <a:t> Bursa </a:t>
            </a:r>
            <a:r>
              <a:rPr lang="en-US" altLang="id-ID" sz="2400" dirty="0" err="1">
                <a:latin typeface="Tahoma" panose="020B0604030504040204" pitchFamily="34" charset="0"/>
              </a:rPr>
              <a:t>Efek</a:t>
            </a:r>
            <a:r>
              <a:rPr lang="en-US" altLang="id-ID" sz="2400" dirty="0">
                <a:latin typeface="Tahoma" panose="020B0604030504040204" pitchFamily="34" charset="0"/>
              </a:rPr>
              <a:t> Jakarta (IHSG BEJ) </a:t>
            </a:r>
            <a:r>
              <a:rPr lang="en-US" altLang="id-ID" sz="2400" dirty="0" err="1">
                <a:latin typeface="Tahoma" panose="020B0604030504040204" pitchFamily="34" charset="0"/>
              </a:rPr>
              <a:t>mengalami</a:t>
            </a:r>
            <a:r>
              <a:rPr lang="en-US" altLang="id-ID" sz="2400" dirty="0">
                <a:latin typeface="Tahoma" panose="020B0604030504040204" pitchFamily="34" charset="0"/>
              </a:rPr>
              <a:t> </a:t>
            </a:r>
            <a:r>
              <a:rPr lang="en-US" altLang="id-ID" sz="2400" dirty="0" err="1">
                <a:latin typeface="Tahoma" panose="020B0604030504040204" pitchFamily="34" charset="0"/>
              </a:rPr>
              <a:t>penurunan</a:t>
            </a:r>
            <a:r>
              <a:rPr lang="en-US" altLang="id-ID" sz="2400" dirty="0">
                <a:latin typeface="Tahoma" panose="020B0604030504040204" pitchFamily="34" charset="0"/>
              </a:rPr>
              <a:t> </a:t>
            </a:r>
            <a:r>
              <a:rPr lang="en-US" altLang="id-ID" sz="2400" dirty="0" err="1">
                <a:latin typeface="Tahoma" panose="020B0604030504040204" pitchFamily="34" charset="0"/>
              </a:rPr>
              <a:t>sebesar</a:t>
            </a:r>
            <a:r>
              <a:rPr lang="en-US" altLang="id-ID" sz="2400" dirty="0">
                <a:latin typeface="Tahoma" panose="020B0604030504040204" pitchFamily="34" charset="0"/>
              </a:rPr>
              <a:t> 6,5% (</a:t>
            </a:r>
            <a:r>
              <a:rPr lang="en-US" altLang="id-ID" sz="2400" dirty="0" err="1">
                <a:latin typeface="Tahoma" panose="020B0604030504040204" pitchFamily="34" charset="0"/>
              </a:rPr>
              <a:t>enam</a:t>
            </a:r>
            <a:r>
              <a:rPr lang="en-US" altLang="id-ID" sz="2400" dirty="0">
                <a:latin typeface="Tahoma" panose="020B0604030504040204" pitchFamily="34" charset="0"/>
              </a:rPr>
              <a:t> </a:t>
            </a:r>
            <a:r>
              <a:rPr lang="en-US" altLang="id-ID" sz="2400" dirty="0" err="1">
                <a:latin typeface="Tahoma" panose="020B0604030504040204" pitchFamily="34" charset="0"/>
              </a:rPr>
              <a:t>koma</a:t>
            </a:r>
            <a:r>
              <a:rPr lang="en-US" altLang="id-ID" sz="2400" dirty="0">
                <a:latin typeface="Tahoma" panose="020B0604030504040204" pitchFamily="34" charset="0"/>
              </a:rPr>
              <a:t> lima </a:t>
            </a:r>
            <a:r>
              <a:rPr lang="en-US" altLang="id-ID" sz="2400" dirty="0" err="1">
                <a:latin typeface="Tahoma" panose="020B0604030504040204" pitchFamily="34" charset="0"/>
              </a:rPr>
              <a:t>persen</a:t>
            </a:r>
            <a:r>
              <a:rPr lang="en-US" altLang="id-ID" sz="2400" dirty="0">
                <a:latin typeface="Tahoma" panose="020B0604030504040204" pitchFamily="34" charset="0"/>
              </a:rPr>
              <a:t>) </a:t>
            </a:r>
            <a:r>
              <a:rPr lang="en-US" altLang="id-ID" sz="2400" dirty="0" err="1">
                <a:latin typeface="Tahoma" panose="020B0604030504040204" pitchFamily="34" charset="0"/>
              </a:rPr>
              <a:t>sejak</a:t>
            </a:r>
            <a:r>
              <a:rPr lang="en-US" altLang="id-ID" sz="2400" dirty="0">
                <a:latin typeface="Tahoma" panose="020B0604030504040204" pitchFamily="34" charset="0"/>
              </a:rPr>
              <a:t> </a:t>
            </a:r>
            <a:r>
              <a:rPr lang="en-US" altLang="id-ID" sz="2400" dirty="0" err="1">
                <a:latin typeface="Tahoma" panose="020B0604030504040204" pitchFamily="34" charset="0"/>
              </a:rPr>
              <a:t>ditandatanganinya</a:t>
            </a:r>
            <a:r>
              <a:rPr lang="en-US" altLang="id-ID" sz="2400" dirty="0">
                <a:latin typeface="Tahoma" panose="020B0604030504040204" pitchFamily="34" charset="0"/>
              </a:rPr>
              <a:t> </a:t>
            </a:r>
            <a:r>
              <a:rPr lang="en-US" altLang="id-ID" sz="2400" dirty="0" err="1">
                <a:latin typeface="Tahoma" panose="020B0604030504040204" pitchFamily="34" charset="0"/>
              </a:rPr>
              <a:t>Perjanjian</a:t>
            </a:r>
            <a:r>
              <a:rPr lang="en-US" altLang="id-ID" sz="2400" dirty="0">
                <a:latin typeface="Tahoma" panose="020B0604030504040204" pitchFamily="34" charset="0"/>
              </a:rPr>
              <a:t> </a:t>
            </a:r>
            <a:r>
              <a:rPr lang="en-US" altLang="id-ID" sz="2400" dirty="0" err="1">
                <a:latin typeface="Tahoma" panose="020B0604030504040204" pitchFamily="34" charset="0"/>
              </a:rPr>
              <a:t>ini</a:t>
            </a:r>
            <a:r>
              <a:rPr lang="en-US" altLang="id-ID" sz="2400" dirty="0">
                <a:latin typeface="Tahoma" panose="020B0604030504040204" pitchFamily="34" charset="0"/>
              </a:rPr>
              <a:t> </a:t>
            </a:r>
            <a:r>
              <a:rPr lang="en-US" altLang="id-ID" sz="2400" dirty="0" err="1">
                <a:latin typeface="Tahoma" panose="020B0604030504040204" pitchFamily="34" charset="0"/>
              </a:rPr>
              <a:t>atau</a:t>
            </a:r>
            <a:r>
              <a:rPr lang="en-US" altLang="id-ID" sz="2400" dirty="0">
                <a:latin typeface="Tahoma" panose="020B0604030504040204" pitchFamily="34" charset="0"/>
              </a:rPr>
              <a:t> </a:t>
            </a:r>
            <a:r>
              <a:rPr lang="en-US" altLang="id-ID" sz="2400" dirty="0" err="1">
                <a:latin typeface="Tahoma" panose="020B0604030504040204" pitchFamily="34" charset="0"/>
              </a:rPr>
              <a:t>kumulatif</a:t>
            </a:r>
            <a:r>
              <a:rPr lang="en-US" altLang="id-ID" sz="2400" dirty="0">
                <a:latin typeface="Tahoma" panose="020B0604030504040204" pitchFamily="34" charset="0"/>
              </a:rPr>
              <a:t> 5% (lima </a:t>
            </a:r>
            <a:r>
              <a:rPr lang="en-US" altLang="id-ID" sz="2400" dirty="0" err="1">
                <a:latin typeface="Tahoma" panose="020B0604030504040204" pitchFamily="34" charset="0"/>
              </a:rPr>
              <a:t>persen</a:t>
            </a:r>
            <a:r>
              <a:rPr lang="en-US" altLang="id-ID" sz="2400" dirty="0">
                <a:latin typeface="Tahoma" panose="020B0604030504040204" pitchFamily="34" charset="0"/>
              </a:rPr>
              <a:t>) </a:t>
            </a:r>
            <a:r>
              <a:rPr lang="en-US" altLang="id-ID" sz="2400" dirty="0" err="1">
                <a:latin typeface="Tahoma" panose="020B0604030504040204" pitchFamily="34" charset="0"/>
              </a:rPr>
              <a:t>dalam</a:t>
            </a:r>
            <a:r>
              <a:rPr lang="en-US" altLang="id-ID" sz="2400" dirty="0">
                <a:latin typeface="Tahoma" panose="020B0604030504040204" pitchFamily="34" charset="0"/>
              </a:rPr>
              <a:t> </a:t>
            </a:r>
            <a:r>
              <a:rPr lang="en-US" altLang="id-ID" sz="2400" dirty="0" err="1">
                <a:latin typeface="Tahoma" panose="020B0604030504040204" pitchFamily="34" charset="0"/>
              </a:rPr>
              <a:t>waktu</a:t>
            </a:r>
            <a:r>
              <a:rPr lang="en-US" altLang="id-ID" sz="2400" dirty="0">
                <a:latin typeface="Tahoma" panose="020B0604030504040204" pitchFamily="34" charset="0"/>
              </a:rPr>
              <a:t> 5 (lima) </a:t>
            </a:r>
            <a:r>
              <a:rPr lang="en-US" altLang="id-ID" sz="2400" dirty="0" err="1">
                <a:latin typeface="Tahoma" panose="020B0604030504040204" pitchFamily="34" charset="0"/>
              </a:rPr>
              <a:t>hari</a:t>
            </a:r>
            <a:r>
              <a:rPr lang="en-US" altLang="id-ID" sz="2400" dirty="0">
                <a:latin typeface="Tahoma" panose="020B0604030504040204" pitchFamily="34" charset="0"/>
              </a:rPr>
              <a:t> bursa </a:t>
            </a:r>
            <a:r>
              <a:rPr lang="en-US" altLang="id-ID" sz="2400" dirty="0" err="1">
                <a:latin typeface="Tahoma" panose="020B0604030504040204" pitchFamily="34" charset="0"/>
              </a:rPr>
              <a:t>terakhir</a:t>
            </a:r>
            <a:r>
              <a:rPr lang="en-US" altLang="id-ID" sz="2400" dirty="0">
                <a:latin typeface="Tahoma" panose="020B0604030504040204" pitchFamily="34" charset="0"/>
              </a:rPr>
              <a:t> </a:t>
            </a:r>
            <a:r>
              <a:rPr lang="en-US" altLang="id-ID" sz="2400" dirty="0" err="1">
                <a:latin typeface="Tahoma" panose="020B0604030504040204" pitchFamily="34" charset="0"/>
              </a:rPr>
              <a:t>sebelum</a:t>
            </a:r>
            <a:r>
              <a:rPr lang="en-US" altLang="id-ID" sz="2400" dirty="0">
                <a:latin typeface="Tahoma" panose="020B0604030504040204" pitchFamily="34" charset="0"/>
              </a:rPr>
              <a:t> </a:t>
            </a:r>
            <a:r>
              <a:rPr lang="en-US" altLang="id-ID" sz="2400" dirty="0" err="1">
                <a:latin typeface="Tahoma" panose="020B0604030504040204" pitchFamily="34" charset="0"/>
              </a:rPr>
              <a:t>Masa</a:t>
            </a:r>
            <a:r>
              <a:rPr lang="en-US" altLang="id-ID" sz="2400" dirty="0">
                <a:latin typeface="Tahoma" panose="020B0604030504040204" pitchFamily="34" charset="0"/>
              </a:rPr>
              <a:t> </a:t>
            </a:r>
            <a:r>
              <a:rPr lang="en-US" altLang="id-ID" sz="2400" dirty="0" err="1">
                <a:latin typeface="Tahoma" panose="020B0604030504040204" pitchFamily="34" charset="0"/>
              </a:rPr>
              <a:t>Penawaran</a:t>
            </a:r>
            <a:r>
              <a:rPr lang="en-US" altLang="id-ID" sz="2400" dirty="0">
                <a:latin typeface="Tahoma" panose="020B0604030504040204" pitchFamily="34" charset="0"/>
              </a:rPr>
              <a:t> </a:t>
            </a:r>
            <a:r>
              <a:rPr lang="en-US" altLang="id-ID" sz="2400" dirty="0" err="1">
                <a:latin typeface="Tahoma" panose="020B0604030504040204" pitchFamily="34" charset="0"/>
              </a:rPr>
              <a:t>maka</a:t>
            </a:r>
            <a:r>
              <a:rPr lang="en-US" altLang="id-ID" sz="2400" dirty="0">
                <a:latin typeface="Tahoma" panose="020B0604030504040204" pitchFamily="34" charset="0"/>
              </a:rPr>
              <a:t> </a:t>
            </a:r>
            <a:r>
              <a:rPr lang="en-US" altLang="id-ID" sz="2400" dirty="0" err="1">
                <a:latin typeface="Tahoma" panose="020B0604030504040204" pitchFamily="34" charset="0"/>
              </a:rPr>
              <a:t>Emiten</a:t>
            </a:r>
            <a:r>
              <a:rPr lang="en-US" altLang="id-ID" sz="2400" dirty="0">
                <a:latin typeface="Tahoma" panose="020B0604030504040204" pitchFamily="34" charset="0"/>
              </a:rPr>
              <a:t> </a:t>
            </a:r>
            <a:r>
              <a:rPr lang="en-US" altLang="id-ID" sz="2400" dirty="0" err="1">
                <a:latin typeface="Tahoma" panose="020B0604030504040204" pitchFamily="34" charset="0"/>
              </a:rPr>
              <a:t>dan</a:t>
            </a:r>
            <a:r>
              <a:rPr lang="en-US" altLang="id-ID" sz="2400" dirty="0">
                <a:latin typeface="Tahoma" panose="020B0604030504040204" pitchFamily="34" charset="0"/>
              </a:rPr>
              <a:t> </a:t>
            </a:r>
            <a:r>
              <a:rPr lang="en-US" altLang="id-ID" sz="2400" dirty="0" err="1">
                <a:latin typeface="Tahoma" panose="020B0604030504040204" pitchFamily="34" charset="0"/>
              </a:rPr>
              <a:t>Penjamin</a:t>
            </a:r>
            <a:r>
              <a:rPr lang="en-US" altLang="id-ID" sz="2400" dirty="0">
                <a:latin typeface="Tahoma" panose="020B0604030504040204" pitchFamily="34" charset="0"/>
              </a:rPr>
              <a:t> </a:t>
            </a:r>
            <a:r>
              <a:rPr lang="en-US" altLang="id-ID" sz="2400" dirty="0" err="1">
                <a:latin typeface="Tahoma" panose="020B0604030504040204" pitchFamily="34" charset="0"/>
              </a:rPr>
              <a:t>Pelaksana</a:t>
            </a:r>
            <a:r>
              <a:rPr lang="en-US" altLang="id-ID" sz="2400" dirty="0">
                <a:latin typeface="Tahoma" panose="020B0604030504040204" pitchFamily="34" charset="0"/>
              </a:rPr>
              <a:t> </a:t>
            </a:r>
            <a:r>
              <a:rPr lang="en-US" altLang="id-ID" sz="2400" dirty="0" err="1">
                <a:latin typeface="Tahoma" panose="020B0604030504040204" pitchFamily="34" charset="0"/>
              </a:rPr>
              <a:t>Emisi</a:t>
            </a:r>
            <a:r>
              <a:rPr lang="en-US" altLang="id-ID" sz="2400" dirty="0">
                <a:latin typeface="Tahoma" panose="020B0604030504040204" pitchFamily="34" charset="0"/>
              </a:rPr>
              <a:t> </a:t>
            </a:r>
            <a:r>
              <a:rPr lang="en-US" altLang="id-ID" sz="2400" dirty="0" err="1">
                <a:latin typeface="Tahoma" panose="020B0604030504040204" pitchFamily="34" charset="0"/>
              </a:rPr>
              <a:t>akan</a:t>
            </a:r>
            <a:r>
              <a:rPr lang="en-US" altLang="id-ID" sz="2400" dirty="0">
                <a:latin typeface="Tahoma" panose="020B0604030504040204" pitchFamily="34" charset="0"/>
              </a:rPr>
              <a:t> </a:t>
            </a:r>
            <a:r>
              <a:rPr lang="en-US" altLang="id-ID" sz="2400" dirty="0" err="1">
                <a:latin typeface="Tahoma" panose="020B0604030504040204" pitchFamily="34" charset="0"/>
              </a:rPr>
              <a:t>merumuskan</a:t>
            </a:r>
            <a:r>
              <a:rPr lang="en-US" altLang="id-ID" sz="2400" dirty="0">
                <a:latin typeface="Tahoma" panose="020B0604030504040204" pitchFamily="34" charset="0"/>
              </a:rPr>
              <a:t> </a:t>
            </a:r>
            <a:r>
              <a:rPr lang="en-US" altLang="id-ID" sz="2400" dirty="0" err="1">
                <a:latin typeface="Tahoma" panose="020B0604030504040204" pitchFamily="34" charset="0"/>
              </a:rPr>
              <a:t>kembali</a:t>
            </a:r>
            <a:r>
              <a:rPr lang="en-US" altLang="id-ID" sz="2400" dirty="0">
                <a:latin typeface="Tahoma" panose="020B0604030504040204" pitchFamily="34" charset="0"/>
              </a:rPr>
              <a:t> </a:t>
            </a:r>
            <a:r>
              <a:rPr lang="en-US" altLang="id-ID" sz="2400" dirty="0" err="1">
                <a:latin typeface="Tahoma" panose="020B0604030504040204" pitchFamily="34" charset="0"/>
              </a:rPr>
              <a:t>Harga</a:t>
            </a:r>
            <a:r>
              <a:rPr lang="en-US" altLang="id-ID" sz="2400" dirty="0">
                <a:latin typeface="Tahoma" panose="020B0604030504040204" pitchFamily="34" charset="0"/>
              </a:rPr>
              <a:t> </a:t>
            </a:r>
            <a:r>
              <a:rPr lang="en-US" altLang="id-ID" sz="2400" dirty="0" err="1">
                <a:latin typeface="Tahoma" panose="020B0604030504040204" pitchFamily="34" charset="0"/>
              </a:rPr>
              <a:t>Penawaran</a:t>
            </a:r>
            <a:r>
              <a:rPr lang="en-US" altLang="id-ID" sz="2400" dirty="0">
                <a:latin typeface="Tahoma" panose="020B0604030504040204" pitchFamily="34" charset="0"/>
              </a:rPr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201375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5000">
              <a:schemeClr val="accent1">
                <a:lumMod val="5000"/>
                <a:lumOff val="95000"/>
              </a:schemeClr>
            </a:gs>
            <a:gs pos="86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24223"/>
          </a:xfrm>
        </p:spPr>
        <p:txBody>
          <a:bodyPr>
            <a:normAutofit/>
          </a:bodyPr>
          <a:lstStyle/>
          <a:p>
            <a:pPr algn="ctr"/>
            <a:r>
              <a:rPr lang="en-US" altLang="id-ID" sz="3200" dirty="0" err="1">
                <a:solidFill>
                  <a:srgbClr val="0070C0"/>
                </a:solidFill>
                <a:latin typeface="Calisto MT" panose="02040603050505030304" pitchFamily="18" charset="0"/>
              </a:rPr>
              <a:t>Klausula</a:t>
            </a:r>
            <a:r>
              <a:rPr lang="en-US" altLang="id-ID" sz="3200" dirty="0">
                <a:solidFill>
                  <a:srgbClr val="0070C0"/>
                </a:solidFill>
                <a:latin typeface="Calisto MT" panose="02040603050505030304" pitchFamily="18" charset="0"/>
              </a:rPr>
              <a:t> </a:t>
            </a:r>
            <a:r>
              <a:rPr lang="en-US" altLang="id-ID" sz="3200" dirty="0" err="1">
                <a:solidFill>
                  <a:srgbClr val="0070C0"/>
                </a:solidFill>
                <a:latin typeface="Calisto MT" panose="02040603050505030304" pitchFamily="18" charset="0"/>
              </a:rPr>
              <a:t>Ketentuan</a:t>
            </a:r>
            <a:r>
              <a:rPr lang="en-US" altLang="id-ID" sz="3200" dirty="0">
                <a:solidFill>
                  <a:srgbClr val="0070C0"/>
                </a:solidFill>
                <a:latin typeface="Calisto MT" panose="02040603050505030304" pitchFamily="18" charset="0"/>
              </a:rPr>
              <a:t> </a:t>
            </a:r>
            <a:r>
              <a:rPr lang="en-US" altLang="id-ID" sz="3200" dirty="0" err="1">
                <a:solidFill>
                  <a:srgbClr val="0070C0"/>
                </a:solidFill>
                <a:latin typeface="Calisto MT" panose="02040603050505030304" pitchFamily="18" charset="0"/>
              </a:rPr>
              <a:t>Umum</a:t>
            </a:r>
            <a:endParaRPr lang="en-US" sz="3200" dirty="0">
              <a:solidFill>
                <a:srgbClr val="0070C0"/>
              </a:solidFill>
              <a:latin typeface="Calisto MT" panose="020406030505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14816"/>
            <a:ext cx="10515600" cy="5062147"/>
          </a:xfrm>
        </p:spPr>
        <p:txBody>
          <a:bodyPr>
            <a:normAutofit/>
          </a:bodyPr>
          <a:lstStyle/>
          <a:p>
            <a:endParaRPr lang="en-ID" altLang="id-ID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ID" altLang="id-ID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altLang="id-ID" sz="2800" dirty="0" err="1">
                <a:latin typeface="Calisto MT" panose="02040603050505030304" pitchFamily="18" charset="0"/>
              </a:rPr>
              <a:t>Klausula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Ketentuan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Umum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adalah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pasal-pasal</a:t>
            </a:r>
            <a:r>
              <a:rPr lang="en-US" altLang="id-ID" sz="2800" dirty="0">
                <a:latin typeface="Calisto MT" panose="02040603050505030304" pitchFamily="18" charset="0"/>
              </a:rPr>
              <a:t> yang </a:t>
            </a:r>
            <a:r>
              <a:rPr lang="en-US" altLang="id-ID" sz="2800" dirty="0" err="1">
                <a:latin typeface="Calisto MT" panose="02040603050505030304" pitchFamily="18" charset="0"/>
              </a:rPr>
              <a:t>mengatur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hal-hal</a:t>
            </a:r>
            <a:r>
              <a:rPr lang="en-US" altLang="id-ID" sz="2800" dirty="0">
                <a:latin typeface="Calisto MT" panose="02040603050505030304" pitchFamily="18" charset="0"/>
              </a:rPr>
              <a:t> yang </a:t>
            </a:r>
            <a:r>
              <a:rPr lang="en-US" altLang="id-ID" sz="2800" dirty="0" err="1">
                <a:latin typeface="Calisto MT" panose="02040603050505030304" pitchFamily="18" charset="0"/>
              </a:rPr>
              <a:t>bersifat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antisipatif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altLang="id-ID" sz="2800" dirty="0" err="1">
                <a:latin typeface="Calisto MT" panose="02040603050505030304" pitchFamily="18" charset="0"/>
              </a:rPr>
              <a:t>Oleh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awam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klausula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ketentuan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umum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ini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lebih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dikenal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sebagai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urusan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ja-JP" altLang="en-US" sz="2800" dirty="0">
                <a:latin typeface="Calisto MT" panose="02040603050505030304" pitchFamily="18" charset="0"/>
              </a:rPr>
              <a:t>“</a:t>
            </a:r>
            <a:r>
              <a:rPr lang="en-US" altLang="ja-JP" sz="2800" dirty="0">
                <a:latin typeface="Calisto MT" panose="02040603050505030304" pitchFamily="18" charset="0"/>
              </a:rPr>
              <a:t>orang </a:t>
            </a:r>
            <a:r>
              <a:rPr lang="en-US" altLang="ja-JP" sz="2800" dirty="0" err="1">
                <a:latin typeface="Calisto MT" panose="02040603050505030304" pitchFamily="18" charset="0"/>
              </a:rPr>
              <a:t>hukum</a:t>
            </a:r>
            <a:r>
              <a:rPr lang="ja-JP" altLang="en-US" sz="2800" dirty="0">
                <a:latin typeface="Calisto MT" panose="02040603050505030304" pitchFamily="18" charset="0"/>
              </a:rPr>
              <a:t>”</a:t>
            </a:r>
            <a:endParaRPr lang="en-US" altLang="id-ID" sz="2800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876634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id-ID" sz="3200" dirty="0" err="1">
                <a:solidFill>
                  <a:srgbClr val="0070C0"/>
                </a:solidFill>
                <a:latin typeface="Calisto MT" panose="02040603050505030304" pitchFamily="18" charset="0"/>
              </a:rPr>
              <a:t>Contoh</a:t>
            </a:r>
            <a:r>
              <a:rPr lang="en-US" altLang="id-ID" sz="3200" dirty="0">
                <a:solidFill>
                  <a:srgbClr val="0070C0"/>
                </a:solidFill>
                <a:latin typeface="Calisto MT" panose="02040603050505030304" pitchFamily="18" charset="0"/>
              </a:rPr>
              <a:t> </a:t>
            </a:r>
            <a:r>
              <a:rPr lang="en-US" altLang="id-ID" sz="3200" dirty="0" err="1">
                <a:solidFill>
                  <a:srgbClr val="0070C0"/>
                </a:solidFill>
                <a:latin typeface="Calisto MT" panose="02040603050505030304" pitchFamily="18" charset="0"/>
              </a:rPr>
              <a:t>Klausula</a:t>
            </a:r>
            <a:r>
              <a:rPr lang="en-US" altLang="id-ID" sz="3200" dirty="0">
                <a:solidFill>
                  <a:srgbClr val="0070C0"/>
                </a:solidFill>
                <a:latin typeface="Calisto MT" panose="02040603050505030304" pitchFamily="18" charset="0"/>
              </a:rPr>
              <a:t> </a:t>
            </a:r>
            <a:r>
              <a:rPr lang="en-US" altLang="id-ID" sz="3200" dirty="0" err="1">
                <a:solidFill>
                  <a:srgbClr val="0070C0"/>
                </a:solidFill>
                <a:latin typeface="Calisto MT" panose="02040603050505030304" pitchFamily="18" charset="0"/>
              </a:rPr>
              <a:t>Ketentuan</a:t>
            </a:r>
            <a:r>
              <a:rPr lang="en-US" altLang="id-ID" sz="3200" dirty="0">
                <a:solidFill>
                  <a:srgbClr val="0070C0"/>
                </a:solidFill>
                <a:latin typeface="Calisto MT" panose="02040603050505030304" pitchFamily="18" charset="0"/>
              </a:rPr>
              <a:t> </a:t>
            </a:r>
            <a:r>
              <a:rPr lang="en-US" altLang="id-ID" sz="3200" dirty="0" err="1">
                <a:solidFill>
                  <a:srgbClr val="0070C0"/>
                </a:solidFill>
                <a:latin typeface="Calisto MT" panose="02040603050505030304" pitchFamily="18" charset="0"/>
              </a:rPr>
              <a:t>Umum</a:t>
            </a:r>
            <a:endParaRPr lang="en-US" sz="3200" dirty="0">
              <a:solidFill>
                <a:srgbClr val="0070C0"/>
              </a:solidFill>
              <a:latin typeface="Calisto MT" panose="020406030505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altLang="id-ID" dirty="0">
              <a:latin typeface="Tahoma" panose="020B0604030504040204" pitchFamily="34" charset="0"/>
            </a:endParaRPr>
          </a:p>
          <a:p>
            <a:endParaRPr lang="en-US" altLang="id-ID" dirty="0">
              <a:latin typeface="Tahoma" panose="020B0604030504040204" pitchFamily="34" charset="0"/>
            </a:endParaRPr>
          </a:p>
          <a:p>
            <a:r>
              <a:rPr lang="en-US" altLang="id-ID" sz="2800" dirty="0" err="1">
                <a:latin typeface="Calisto MT" panose="02040603050505030304" pitchFamily="18" charset="0"/>
              </a:rPr>
              <a:t>Domisili</a:t>
            </a:r>
            <a:r>
              <a:rPr lang="en-US" altLang="id-ID" sz="2800" dirty="0">
                <a:latin typeface="Calisto MT" panose="02040603050505030304" pitchFamily="18" charset="0"/>
              </a:rPr>
              <a:t> (Domicile)</a:t>
            </a:r>
          </a:p>
          <a:p>
            <a:pPr lvl="1"/>
            <a:r>
              <a:rPr lang="en-US" altLang="id-ID" sz="2800" dirty="0">
                <a:latin typeface="Calisto MT" panose="02040603050505030304" pitchFamily="18" charset="0"/>
              </a:rPr>
              <a:t>Para </a:t>
            </a:r>
            <a:r>
              <a:rPr lang="en-US" altLang="id-ID" sz="2800" dirty="0" err="1">
                <a:latin typeface="Calisto MT" panose="02040603050505030304" pitchFamily="18" charset="0"/>
              </a:rPr>
              <a:t>pihak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dengan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ini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sepakat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untuk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memilih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domisili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hukum</a:t>
            </a:r>
            <a:r>
              <a:rPr lang="en-US" altLang="id-ID" sz="2800" dirty="0">
                <a:latin typeface="Calisto MT" panose="02040603050505030304" pitchFamily="18" charset="0"/>
              </a:rPr>
              <a:t> yang </a:t>
            </a:r>
            <a:r>
              <a:rPr lang="en-US" altLang="id-ID" sz="2800" dirty="0" err="1">
                <a:latin typeface="Calisto MT" panose="02040603050505030304" pitchFamily="18" charset="0"/>
              </a:rPr>
              <a:t>tetap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dan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tidak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berubah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pada</a:t>
            </a:r>
            <a:r>
              <a:rPr lang="en-US" altLang="id-ID" sz="2800" dirty="0">
                <a:latin typeface="Calisto MT" panose="02040603050505030304" pitchFamily="18" charset="0"/>
              </a:rPr>
              <a:t> Kantor </a:t>
            </a:r>
            <a:r>
              <a:rPr lang="en-US" altLang="id-ID" sz="2800" dirty="0" err="1">
                <a:latin typeface="Calisto MT" panose="02040603050505030304" pitchFamily="18" charset="0"/>
              </a:rPr>
              <a:t>Panitera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Pengadilan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Negeri</a:t>
            </a:r>
            <a:r>
              <a:rPr lang="en-US" altLang="id-ID" sz="2800" dirty="0">
                <a:latin typeface="Calisto MT" panose="02040603050505030304" pitchFamily="18" charset="0"/>
              </a:rPr>
              <a:t> _________.</a:t>
            </a:r>
          </a:p>
        </p:txBody>
      </p:sp>
    </p:spTree>
    <p:extLst>
      <p:ext uri="{BB962C8B-B14F-4D97-AF65-F5344CB8AC3E}">
        <p14:creationId xmlns:p14="http://schemas.microsoft.com/office/powerpoint/2010/main" val="29993929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5000">
              <a:schemeClr val="accent1">
                <a:lumMod val="5000"/>
                <a:lumOff val="95000"/>
              </a:schemeClr>
            </a:gs>
            <a:gs pos="86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86853"/>
          </a:xfrm>
        </p:spPr>
        <p:txBody>
          <a:bodyPr>
            <a:normAutofit fontScale="90000"/>
          </a:bodyPr>
          <a:lstStyle/>
          <a:p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15025"/>
            <a:ext cx="10515600" cy="496193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endParaRPr lang="en-US" altLang="id-ID" sz="2400" dirty="0">
              <a:latin typeface="Calisto MT" panose="0204060305050503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id-ID" sz="2400" dirty="0" err="1">
                <a:latin typeface="Calisto MT" panose="02040603050505030304" pitchFamily="18" charset="0"/>
              </a:rPr>
              <a:t>Kontrak</a:t>
            </a:r>
            <a:r>
              <a:rPr lang="en-US" altLang="id-ID" sz="2400" dirty="0">
                <a:latin typeface="Calisto MT" panose="02040603050505030304" pitchFamily="18" charset="0"/>
              </a:rPr>
              <a:t> </a:t>
            </a:r>
            <a:r>
              <a:rPr lang="en-US" altLang="id-ID" sz="2400" dirty="0" err="1">
                <a:latin typeface="Calisto MT" panose="02040603050505030304" pitchFamily="18" charset="0"/>
              </a:rPr>
              <a:t>merupakan</a:t>
            </a:r>
            <a:r>
              <a:rPr lang="en-US" altLang="id-ID" sz="2400" dirty="0">
                <a:latin typeface="Calisto MT" panose="02040603050505030304" pitchFamily="18" charset="0"/>
              </a:rPr>
              <a:t> </a:t>
            </a:r>
            <a:r>
              <a:rPr lang="en-US" altLang="id-ID" sz="2400" dirty="0" err="1">
                <a:latin typeface="Calisto MT" panose="02040603050505030304" pitchFamily="18" charset="0"/>
              </a:rPr>
              <a:t>terjemahan</a:t>
            </a:r>
            <a:r>
              <a:rPr lang="en-US" altLang="id-ID" sz="2400" dirty="0">
                <a:latin typeface="Calisto MT" panose="02040603050505030304" pitchFamily="18" charset="0"/>
              </a:rPr>
              <a:t> </a:t>
            </a:r>
            <a:r>
              <a:rPr lang="en-US" altLang="id-ID" sz="2400" dirty="0" err="1">
                <a:latin typeface="Calisto MT" panose="02040603050505030304" pitchFamily="18" charset="0"/>
              </a:rPr>
              <a:t>bahasa</a:t>
            </a:r>
            <a:r>
              <a:rPr lang="en-US" altLang="id-ID" sz="2400" dirty="0">
                <a:latin typeface="Calisto MT" panose="02040603050505030304" pitchFamily="18" charset="0"/>
              </a:rPr>
              <a:t> </a:t>
            </a:r>
            <a:r>
              <a:rPr lang="en-US" altLang="id-ID" sz="2400" dirty="0" err="1">
                <a:latin typeface="Calisto MT" panose="02040603050505030304" pitchFamily="18" charset="0"/>
              </a:rPr>
              <a:t>sehari-hari</a:t>
            </a:r>
            <a:r>
              <a:rPr lang="en-US" altLang="id-ID" sz="2400" dirty="0">
                <a:latin typeface="Calisto MT" panose="02040603050505030304" pitchFamily="18" charset="0"/>
              </a:rPr>
              <a:t> </a:t>
            </a:r>
            <a:r>
              <a:rPr lang="en-US" altLang="id-ID" sz="2400" dirty="0" err="1">
                <a:latin typeface="Calisto MT" panose="02040603050505030304" pitchFamily="18" charset="0"/>
              </a:rPr>
              <a:t>dalam</a:t>
            </a:r>
            <a:r>
              <a:rPr lang="en-US" altLang="id-ID" sz="2400" dirty="0">
                <a:latin typeface="Calisto MT" panose="02040603050505030304" pitchFamily="18" charset="0"/>
              </a:rPr>
              <a:t> </a:t>
            </a:r>
            <a:r>
              <a:rPr lang="en-US" altLang="id-ID" sz="2400" dirty="0" err="1">
                <a:latin typeface="Calisto MT" panose="02040603050505030304" pitchFamily="18" charset="0"/>
              </a:rPr>
              <a:t>bentuk</a:t>
            </a:r>
            <a:r>
              <a:rPr lang="en-US" altLang="id-ID" sz="2400" dirty="0">
                <a:latin typeface="Calisto MT" panose="02040603050505030304" pitchFamily="18" charset="0"/>
              </a:rPr>
              <a:t> </a:t>
            </a:r>
            <a:r>
              <a:rPr lang="en-US" altLang="id-ID" sz="2400" dirty="0" err="1">
                <a:latin typeface="Calisto MT" panose="02040603050505030304" pitchFamily="18" charset="0"/>
              </a:rPr>
              <a:t>dokumen</a:t>
            </a:r>
            <a:r>
              <a:rPr lang="en-US" altLang="id-ID" sz="2400" dirty="0">
                <a:latin typeface="Calisto MT" panose="02040603050505030304" pitchFamily="18" charset="0"/>
              </a:rPr>
              <a:t> </a:t>
            </a:r>
            <a:r>
              <a:rPr lang="en-US" altLang="id-ID" sz="2400" dirty="0" err="1">
                <a:latin typeface="Calisto MT" panose="02040603050505030304" pitchFamily="18" charset="0"/>
              </a:rPr>
              <a:t>dan</a:t>
            </a:r>
            <a:r>
              <a:rPr lang="en-US" altLang="id-ID" sz="2400" dirty="0">
                <a:latin typeface="Calisto MT" panose="02040603050505030304" pitchFamily="18" charset="0"/>
              </a:rPr>
              <a:t> </a:t>
            </a:r>
            <a:r>
              <a:rPr lang="en-US" altLang="id-ID" sz="2400" dirty="0" err="1">
                <a:latin typeface="Calisto MT" panose="02040603050505030304" pitchFamily="18" charset="0"/>
              </a:rPr>
              <a:t>kalimat</a:t>
            </a:r>
            <a:r>
              <a:rPr lang="en-US" altLang="id-ID" sz="2400" dirty="0">
                <a:latin typeface="Calisto MT" panose="02040603050505030304" pitchFamily="18" charset="0"/>
              </a:rPr>
              <a:t> </a:t>
            </a:r>
            <a:r>
              <a:rPr lang="en-US" altLang="id-ID" sz="2400" dirty="0" err="1">
                <a:latin typeface="Calisto MT" panose="02040603050505030304" pitchFamily="18" charset="0"/>
              </a:rPr>
              <a:t>hukum</a:t>
            </a:r>
            <a:endParaRPr lang="en-US" altLang="id-ID" sz="2400" dirty="0">
              <a:latin typeface="Calisto MT" panose="0204060305050503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id-ID" sz="2400" dirty="0" err="1">
                <a:latin typeface="Calisto MT" panose="02040603050505030304" pitchFamily="18" charset="0"/>
              </a:rPr>
              <a:t>Kalimat</a:t>
            </a:r>
            <a:r>
              <a:rPr lang="en-US" altLang="id-ID" sz="2400" dirty="0">
                <a:latin typeface="Calisto MT" panose="02040603050505030304" pitchFamily="18" charset="0"/>
              </a:rPr>
              <a:t> </a:t>
            </a:r>
            <a:r>
              <a:rPr lang="en-US" altLang="id-ID" sz="2400" dirty="0" err="1">
                <a:latin typeface="Calisto MT" panose="02040603050505030304" pitchFamily="18" charset="0"/>
              </a:rPr>
              <a:t>hukum</a:t>
            </a:r>
            <a:r>
              <a:rPr lang="en-US" altLang="id-ID" sz="2400" dirty="0">
                <a:latin typeface="Calisto MT" panose="02040603050505030304" pitchFamily="18" charset="0"/>
              </a:rPr>
              <a:t> </a:t>
            </a:r>
            <a:r>
              <a:rPr lang="en-US" altLang="id-ID" sz="2400" dirty="0" err="1">
                <a:latin typeface="Calisto MT" panose="02040603050505030304" pitchFamily="18" charset="0"/>
              </a:rPr>
              <a:t>adalah</a:t>
            </a:r>
            <a:r>
              <a:rPr lang="en-US" altLang="id-ID" sz="2400" dirty="0">
                <a:latin typeface="Calisto MT" panose="02040603050505030304" pitchFamily="18" charset="0"/>
              </a:rPr>
              <a:t> </a:t>
            </a:r>
            <a:r>
              <a:rPr lang="en-US" altLang="id-ID" sz="2400" dirty="0" err="1">
                <a:latin typeface="Calisto MT" panose="02040603050505030304" pitchFamily="18" charset="0"/>
              </a:rPr>
              <a:t>kalimat</a:t>
            </a:r>
            <a:r>
              <a:rPr lang="en-US" altLang="id-ID" sz="2400" dirty="0">
                <a:latin typeface="Calisto MT" panose="02040603050505030304" pitchFamily="18" charset="0"/>
              </a:rPr>
              <a:t> yang </a:t>
            </a:r>
            <a:r>
              <a:rPr lang="en-US" altLang="id-ID" sz="2400" dirty="0" err="1">
                <a:latin typeface="Calisto MT" panose="02040603050505030304" pitchFamily="18" charset="0"/>
              </a:rPr>
              <a:t>dapat</a:t>
            </a:r>
            <a:r>
              <a:rPr lang="en-US" altLang="id-ID" sz="2400" dirty="0">
                <a:latin typeface="Calisto MT" panose="02040603050505030304" pitchFamily="18" charset="0"/>
              </a:rPr>
              <a:t> </a:t>
            </a:r>
            <a:r>
              <a:rPr lang="en-US" altLang="id-ID" sz="2400" dirty="0" err="1">
                <a:latin typeface="Calisto MT" panose="02040603050505030304" pitchFamily="18" charset="0"/>
              </a:rPr>
              <a:t>dipertanggungjawabkan</a:t>
            </a:r>
            <a:r>
              <a:rPr lang="en-US" altLang="id-ID" sz="2400" dirty="0">
                <a:latin typeface="Calisto MT" panose="02040603050505030304" pitchFamily="18" charset="0"/>
              </a:rPr>
              <a:t> di </a:t>
            </a:r>
            <a:r>
              <a:rPr lang="en-US" altLang="id-ID" sz="2400" dirty="0" err="1">
                <a:latin typeface="Calisto MT" panose="02040603050505030304" pitchFamily="18" charset="0"/>
              </a:rPr>
              <a:t>depan</a:t>
            </a:r>
            <a:r>
              <a:rPr lang="en-US" altLang="id-ID" sz="2400" dirty="0">
                <a:latin typeface="Calisto MT" panose="02040603050505030304" pitchFamily="18" charset="0"/>
              </a:rPr>
              <a:t> hokum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id-ID" sz="2400" dirty="0" err="1">
                <a:latin typeface="Calisto MT" panose="02040603050505030304" pitchFamily="18" charset="0"/>
              </a:rPr>
              <a:t>Kalimat</a:t>
            </a:r>
            <a:r>
              <a:rPr lang="en-US" altLang="id-ID" sz="2400" dirty="0">
                <a:latin typeface="Calisto MT" panose="02040603050505030304" pitchFamily="18" charset="0"/>
              </a:rPr>
              <a:t> </a:t>
            </a:r>
            <a:r>
              <a:rPr lang="en-US" altLang="id-ID" sz="2400" dirty="0" err="1">
                <a:latin typeface="Calisto MT" panose="02040603050505030304" pitchFamily="18" charset="0"/>
              </a:rPr>
              <a:t>hukum</a:t>
            </a:r>
            <a:r>
              <a:rPr lang="en-US" altLang="id-ID" sz="2400" dirty="0">
                <a:latin typeface="Calisto MT" panose="02040603050505030304" pitchFamily="18" charset="0"/>
              </a:rPr>
              <a:t> </a:t>
            </a:r>
            <a:r>
              <a:rPr lang="en-US" altLang="id-ID" sz="2400" dirty="0" err="1">
                <a:latin typeface="Calisto MT" panose="02040603050505030304" pitchFamily="18" charset="0"/>
              </a:rPr>
              <a:t>adalah</a:t>
            </a:r>
            <a:r>
              <a:rPr lang="en-US" altLang="id-ID" sz="2400" dirty="0">
                <a:latin typeface="Calisto MT" panose="02040603050505030304" pitchFamily="18" charset="0"/>
              </a:rPr>
              <a:t> </a:t>
            </a:r>
            <a:r>
              <a:rPr lang="en-US" altLang="id-ID" sz="2400" dirty="0" err="1">
                <a:latin typeface="Calisto MT" panose="02040603050505030304" pitchFamily="18" charset="0"/>
              </a:rPr>
              <a:t>kalimat</a:t>
            </a:r>
            <a:r>
              <a:rPr lang="en-US" altLang="id-ID" sz="2400" dirty="0">
                <a:latin typeface="Calisto MT" panose="02040603050505030304" pitchFamily="18" charset="0"/>
              </a:rPr>
              <a:t> yang </a:t>
            </a:r>
            <a:r>
              <a:rPr lang="en-US" altLang="id-ID" sz="2400" dirty="0" err="1">
                <a:latin typeface="Calisto MT" panose="02040603050505030304" pitchFamily="18" charset="0"/>
              </a:rPr>
              <a:t>berpotensi</a:t>
            </a:r>
            <a:r>
              <a:rPr lang="en-US" altLang="id-ID" sz="2400" dirty="0">
                <a:latin typeface="Calisto MT" panose="02040603050505030304" pitchFamily="18" charset="0"/>
              </a:rPr>
              <a:t> </a:t>
            </a:r>
            <a:r>
              <a:rPr lang="en-US" altLang="id-ID" sz="2400" dirty="0" err="1">
                <a:latin typeface="Calisto MT" panose="02040603050505030304" pitchFamily="18" charset="0"/>
              </a:rPr>
              <a:t>untuk</a:t>
            </a:r>
            <a:r>
              <a:rPr lang="en-US" altLang="id-ID" sz="2400" dirty="0">
                <a:latin typeface="Calisto MT" panose="02040603050505030304" pitchFamily="18" charset="0"/>
              </a:rPr>
              <a:t> </a:t>
            </a:r>
            <a:r>
              <a:rPr lang="en-US" altLang="id-ID" sz="2400" dirty="0" err="1">
                <a:latin typeface="Calisto MT" panose="02040603050505030304" pitchFamily="18" charset="0"/>
              </a:rPr>
              <a:t>dipermasalahkan</a:t>
            </a:r>
            <a:r>
              <a:rPr lang="en-US" altLang="id-ID" sz="2400" dirty="0">
                <a:latin typeface="Calisto MT" panose="02040603050505030304" pitchFamily="18" charset="0"/>
              </a:rPr>
              <a:t> di </a:t>
            </a:r>
            <a:r>
              <a:rPr lang="en-US" altLang="id-ID" sz="2400" dirty="0" err="1">
                <a:latin typeface="Calisto MT" panose="02040603050505030304" pitchFamily="18" charset="0"/>
              </a:rPr>
              <a:t>depan</a:t>
            </a:r>
            <a:r>
              <a:rPr lang="en-US" altLang="id-ID" sz="2400" dirty="0">
                <a:latin typeface="Calisto MT" panose="02040603050505030304" pitchFamily="18" charset="0"/>
              </a:rPr>
              <a:t> </a:t>
            </a:r>
            <a:r>
              <a:rPr lang="en-US" altLang="id-ID" sz="2400" dirty="0" err="1">
                <a:latin typeface="Calisto MT" panose="02040603050505030304" pitchFamily="18" charset="0"/>
              </a:rPr>
              <a:t>Pengadilan</a:t>
            </a:r>
            <a:r>
              <a:rPr lang="en-US" altLang="id-ID" sz="2400" dirty="0">
                <a:latin typeface="Calisto MT" panose="02040603050505030304" pitchFamily="18" charset="0"/>
              </a:rPr>
              <a:t> </a:t>
            </a:r>
            <a:r>
              <a:rPr lang="en-US" altLang="id-ID" sz="2400" dirty="0" err="1">
                <a:latin typeface="Calisto MT" panose="02040603050505030304" pitchFamily="18" charset="0"/>
              </a:rPr>
              <a:t>atau</a:t>
            </a:r>
            <a:r>
              <a:rPr lang="en-US" altLang="id-ID" sz="2400" dirty="0">
                <a:latin typeface="Calisto MT" panose="02040603050505030304" pitchFamily="18" charset="0"/>
              </a:rPr>
              <a:t> </a:t>
            </a:r>
            <a:r>
              <a:rPr lang="en-US" altLang="id-ID" sz="2400" dirty="0" err="1">
                <a:latin typeface="Calisto MT" panose="02040603050505030304" pitchFamily="18" charset="0"/>
              </a:rPr>
              <a:t>Arbitrase</a:t>
            </a:r>
            <a:r>
              <a:rPr lang="en-US" altLang="id-ID" sz="2400" dirty="0">
                <a:latin typeface="Calisto MT" panose="02040603050505030304" pitchFamily="18" charset="0"/>
              </a:rPr>
              <a:t> (</a:t>
            </a:r>
            <a:r>
              <a:rPr lang="en-US" altLang="id-ID" sz="2000" i="1" dirty="0">
                <a:latin typeface="Calisto MT" panose="02040603050505030304" pitchFamily="18" charset="0"/>
              </a:rPr>
              <a:t>Prof. </a:t>
            </a:r>
            <a:r>
              <a:rPr lang="en-US" altLang="id-ID" sz="2000" i="1" dirty="0" err="1">
                <a:latin typeface="Calisto MT" panose="02040603050505030304" pitchFamily="18" charset="0"/>
              </a:rPr>
              <a:t>Hikmahanto</a:t>
            </a:r>
            <a:r>
              <a:rPr lang="en-US" altLang="id-ID" sz="2000" i="1" dirty="0">
                <a:latin typeface="Calisto MT" panose="02040603050505030304" pitchFamily="18" charset="0"/>
              </a:rPr>
              <a:t> </a:t>
            </a:r>
            <a:r>
              <a:rPr lang="en-US" altLang="id-ID" sz="2000" i="1" dirty="0" err="1">
                <a:latin typeface="Calisto MT" panose="02040603050505030304" pitchFamily="18" charset="0"/>
              </a:rPr>
              <a:t>Juwana</a:t>
            </a:r>
            <a:r>
              <a:rPr lang="en-US" altLang="id-ID" sz="2400" dirty="0">
                <a:latin typeface="Calisto MT" panose="02040603050505030304" pitchFamily="18" charset="0"/>
              </a:rPr>
              <a:t>)</a:t>
            </a:r>
          </a:p>
          <a:p>
            <a:pPr marL="0" indent="0">
              <a:buNone/>
            </a:pPr>
            <a:endParaRPr lang="en-ID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25836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id-ID" sz="2800" dirty="0" err="1">
                <a:solidFill>
                  <a:srgbClr val="0070C0"/>
                </a:solidFill>
                <a:latin typeface="Calisto MT" panose="02040603050505030304" pitchFamily="18" charset="0"/>
              </a:rPr>
              <a:t>Klausula</a:t>
            </a:r>
            <a:r>
              <a:rPr lang="en-US" altLang="id-ID" sz="2800" dirty="0">
                <a:solidFill>
                  <a:srgbClr val="0070C0"/>
                </a:solidFill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solidFill>
                  <a:srgbClr val="0070C0"/>
                </a:solidFill>
                <a:latin typeface="Calisto MT" panose="02040603050505030304" pitchFamily="18" charset="0"/>
              </a:rPr>
              <a:t>Ketentuan</a:t>
            </a:r>
            <a:r>
              <a:rPr lang="en-US" altLang="id-ID" sz="2800" dirty="0">
                <a:solidFill>
                  <a:srgbClr val="0070C0"/>
                </a:solidFill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solidFill>
                  <a:srgbClr val="0070C0"/>
                </a:solidFill>
                <a:latin typeface="Calisto MT" panose="02040603050505030304" pitchFamily="18" charset="0"/>
              </a:rPr>
              <a:t>Umum</a:t>
            </a:r>
            <a:r>
              <a:rPr lang="en-US" altLang="id-ID" sz="2800" dirty="0">
                <a:solidFill>
                  <a:srgbClr val="0070C0"/>
                </a:solidFill>
                <a:latin typeface="Calisto MT" panose="02040603050505030304" pitchFamily="18" charset="0"/>
              </a:rPr>
              <a:t>: </a:t>
            </a:r>
            <a:r>
              <a:rPr lang="en-US" altLang="id-ID" sz="2800" dirty="0" err="1">
                <a:solidFill>
                  <a:srgbClr val="0070C0"/>
                </a:solidFill>
                <a:latin typeface="Calisto MT" panose="02040603050505030304" pitchFamily="18" charset="0"/>
              </a:rPr>
              <a:t>Pengaturan</a:t>
            </a:r>
            <a:r>
              <a:rPr lang="en-US" altLang="id-ID" sz="2800" dirty="0">
                <a:solidFill>
                  <a:srgbClr val="0070C0"/>
                </a:solidFill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solidFill>
                  <a:srgbClr val="0070C0"/>
                </a:solidFill>
                <a:latin typeface="Calisto MT" panose="02040603050505030304" pitchFamily="18" charset="0"/>
              </a:rPr>
              <a:t>tentang</a:t>
            </a:r>
            <a:r>
              <a:rPr lang="en-US" altLang="id-ID" sz="2800" dirty="0">
                <a:solidFill>
                  <a:srgbClr val="0070C0"/>
                </a:solidFill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solidFill>
                  <a:srgbClr val="0070C0"/>
                </a:solidFill>
                <a:latin typeface="Calisto MT" panose="02040603050505030304" pitchFamily="18" charset="0"/>
              </a:rPr>
              <a:t>Penyelesaian</a:t>
            </a:r>
            <a:r>
              <a:rPr lang="en-US" altLang="id-ID" sz="2800" dirty="0">
                <a:solidFill>
                  <a:srgbClr val="0070C0"/>
                </a:solidFill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solidFill>
                  <a:srgbClr val="0070C0"/>
                </a:solidFill>
                <a:latin typeface="Calisto MT" panose="02040603050505030304" pitchFamily="18" charset="0"/>
              </a:rPr>
              <a:t>Sengketa</a:t>
            </a:r>
            <a:endParaRPr lang="en-US" sz="2800" dirty="0">
              <a:solidFill>
                <a:srgbClr val="0070C0"/>
              </a:solidFill>
              <a:latin typeface="Calisto MT" panose="020406030505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id-ID" dirty="0">
              <a:latin typeface="Tahom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altLang="id-ID" sz="2400" dirty="0" err="1">
                <a:latin typeface="Calisto MT" panose="02040603050505030304" pitchFamily="18" charset="0"/>
              </a:rPr>
              <a:t>Dalam</a:t>
            </a:r>
            <a:r>
              <a:rPr lang="en-US" altLang="id-ID" sz="2400" dirty="0">
                <a:latin typeface="Calisto MT" panose="02040603050505030304" pitchFamily="18" charset="0"/>
              </a:rPr>
              <a:t> </a:t>
            </a:r>
            <a:r>
              <a:rPr lang="en-US" altLang="id-ID" sz="2400" dirty="0" err="1">
                <a:latin typeface="Calisto MT" panose="02040603050505030304" pitchFamily="18" charset="0"/>
              </a:rPr>
              <a:t>ketentuan</a:t>
            </a:r>
            <a:r>
              <a:rPr lang="en-US" altLang="id-ID" sz="2400" dirty="0">
                <a:latin typeface="Calisto MT" panose="02040603050505030304" pitchFamily="18" charset="0"/>
              </a:rPr>
              <a:t> </a:t>
            </a:r>
            <a:r>
              <a:rPr lang="en-US" altLang="id-ID" sz="2400" dirty="0" err="1">
                <a:latin typeface="Calisto MT" panose="02040603050505030304" pitchFamily="18" charset="0"/>
              </a:rPr>
              <a:t>penyelesaian</a:t>
            </a:r>
            <a:r>
              <a:rPr lang="en-US" altLang="id-ID" sz="2400" dirty="0">
                <a:latin typeface="Calisto MT" panose="02040603050505030304" pitchFamily="18" charset="0"/>
              </a:rPr>
              <a:t> </a:t>
            </a:r>
            <a:r>
              <a:rPr lang="en-US" altLang="id-ID" sz="2400" dirty="0" err="1">
                <a:latin typeface="Calisto MT" panose="02040603050505030304" pitchFamily="18" charset="0"/>
              </a:rPr>
              <a:t>sengketa</a:t>
            </a:r>
            <a:r>
              <a:rPr lang="en-US" altLang="id-ID" sz="2400" dirty="0">
                <a:latin typeface="Calisto MT" panose="02040603050505030304" pitchFamily="18" charset="0"/>
              </a:rPr>
              <a:t> </a:t>
            </a:r>
            <a:r>
              <a:rPr lang="en-US" altLang="id-ID" sz="2400" dirty="0" err="1">
                <a:latin typeface="Calisto MT" panose="02040603050505030304" pitchFamily="18" charset="0"/>
              </a:rPr>
              <a:t>ada</a:t>
            </a:r>
            <a:r>
              <a:rPr lang="en-US" altLang="id-ID" sz="2400" dirty="0">
                <a:latin typeface="Calisto MT" panose="02040603050505030304" pitchFamily="18" charset="0"/>
              </a:rPr>
              <a:t> </a:t>
            </a:r>
            <a:r>
              <a:rPr lang="en-US" altLang="id-ID" sz="2400" dirty="0" err="1">
                <a:latin typeface="Calisto MT" panose="02040603050505030304" pitchFamily="18" charset="0"/>
              </a:rPr>
              <a:t>dua</a:t>
            </a:r>
            <a:r>
              <a:rPr lang="en-US" altLang="id-ID" sz="2400" dirty="0">
                <a:latin typeface="Calisto MT" panose="02040603050505030304" pitchFamily="18" charset="0"/>
              </a:rPr>
              <a:t> </a:t>
            </a:r>
            <a:r>
              <a:rPr lang="en-US" altLang="id-ID" sz="2400" dirty="0" err="1">
                <a:latin typeface="Calisto MT" panose="02040603050505030304" pitchFamily="18" charset="0"/>
              </a:rPr>
              <a:t>hal</a:t>
            </a:r>
            <a:r>
              <a:rPr lang="en-US" altLang="id-ID" sz="2400" dirty="0">
                <a:latin typeface="Calisto MT" panose="02040603050505030304" pitchFamily="18" charset="0"/>
              </a:rPr>
              <a:t> yang </a:t>
            </a:r>
            <a:r>
              <a:rPr lang="en-US" altLang="id-ID" sz="2400" dirty="0" err="1">
                <a:latin typeface="Calisto MT" panose="02040603050505030304" pitchFamily="18" charset="0"/>
              </a:rPr>
              <a:t>penting</a:t>
            </a:r>
            <a:r>
              <a:rPr lang="en-US" altLang="id-ID" sz="2400" dirty="0">
                <a:latin typeface="Calisto MT" panose="02040603050505030304" pitchFamily="18" charset="0"/>
              </a:rPr>
              <a:t>: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altLang="id-ID" sz="2400" dirty="0">
              <a:latin typeface="Calisto MT" panose="02040603050505030304" pitchFamily="18" charset="0"/>
            </a:endParaRPr>
          </a:p>
          <a:p>
            <a:pPr lvl="1"/>
            <a:r>
              <a:rPr lang="en-US" altLang="id-ID" sz="2400" dirty="0">
                <a:latin typeface="Calisto MT" panose="02040603050505030304" pitchFamily="18" charset="0"/>
              </a:rPr>
              <a:t>Forum </a:t>
            </a:r>
            <a:r>
              <a:rPr lang="en-US" altLang="id-ID" sz="2400" dirty="0" err="1">
                <a:latin typeface="Calisto MT" panose="02040603050505030304" pitchFamily="18" charset="0"/>
              </a:rPr>
              <a:t>untuk</a:t>
            </a:r>
            <a:r>
              <a:rPr lang="en-US" altLang="id-ID" sz="2400" dirty="0">
                <a:latin typeface="Calisto MT" panose="02040603050505030304" pitchFamily="18" charset="0"/>
              </a:rPr>
              <a:t> </a:t>
            </a:r>
            <a:r>
              <a:rPr lang="en-US" altLang="id-ID" sz="2400" dirty="0" err="1">
                <a:latin typeface="Calisto MT" panose="02040603050505030304" pitchFamily="18" charset="0"/>
              </a:rPr>
              <a:t>menyelesaikan</a:t>
            </a:r>
            <a:r>
              <a:rPr lang="en-US" altLang="id-ID" sz="2400" dirty="0">
                <a:latin typeface="Calisto MT" panose="02040603050505030304" pitchFamily="18" charset="0"/>
              </a:rPr>
              <a:t> </a:t>
            </a:r>
            <a:r>
              <a:rPr lang="en-US" altLang="id-ID" sz="2400" dirty="0" err="1">
                <a:latin typeface="Calisto MT" panose="02040603050505030304" pitchFamily="18" charset="0"/>
              </a:rPr>
              <a:t>sengketa</a:t>
            </a:r>
            <a:r>
              <a:rPr lang="en-US" altLang="id-ID" sz="2400" dirty="0">
                <a:latin typeface="Calisto MT" panose="02040603050505030304" pitchFamily="18" charset="0"/>
              </a:rPr>
              <a:t> (choice of forum)</a:t>
            </a:r>
          </a:p>
          <a:p>
            <a:pPr lvl="1"/>
            <a:r>
              <a:rPr lang="en-US" altLang="id-ID" sz="2400" dirty="0" err="1">
                <a:latin typeface="Calisto MT" panose="02040603050505030304" pitchFamily="18" charset="0"/>
              </a:rPr>
              <a:t>Hukum</a:t>
            </a:r>
            <a:r>
              <a:rPr lang="en-US" altLang="id-ID" sz="2400" dirty="0">
                <a:latin typeface="Calisto MT" panose="02040603050505030304" pitchFamily="18" charset="0"/>
              </a:rPr>
              <a:t> yang </a:t>
            </a:r>
            <a:r>
              <a:rPr lang="en-US" altLang="id-ID" sz="2400" dirty="0" err="1">
                <a:latin typeface="Calisto MT" panose="02040603050505030304" pitchFamily="18" charset="0"/>
              </a:rPr>
              <a:t>harus</a:t>
            </a:r>
            <a:r>
              <a:rPr lang="en-US" altLang="id-ID" sz="2400" dirty="0">
                <a:latin typeface="Calisto MT" panose="02040603050505030304" pitchFamily="18" charset="0"/>
              </a:rPr>
              <a:t> </a:t>
            </a:r>
            <a:r>
              <a:rPr lang="en-US" altLang="id-ID" sz="2400" dirty="0" err="1">
                <a:latin typeface="Calisto MT" panose="02040603050505030304" pitchFamily="18" charset="0"/>
              </a:rPr>
              <a:t>diberlakukan</a:t>
            </a:r>
            <a:r>
              <a:rPr lang="en-US" altLang="id-ID" sz="2400" dirty="0">
                <a:latin typeface="Calisto MT" panose="02040603050505030304" pitchFamily="18" charset="0"/>
              </a:rPr>
              <a:t> </a:t>
            </a:r>
            <a:r>
              <a:rPr lang="en-US" altLang="id-ID" sz="2400" dirty="0" err="1">
                <a:latin typeface="Calisto MT" panose="02040603050505030304" pitchFamily="18" charset="0"/>
              </a:rPr>
              <a:t>untuk</a:t>
            </a:r>
            <a:r>
              <a:rPr lang="en-US" altLang="id-ID" sz="2400" dirty="0">
                <a:latin typeface="Calisto MT" panose="02040603050505030304" pitchFamily="18" charset="0"/>
              </a:rPr>
              <a:t> </a:t>
            </a:r>
            <a:r>
              <a:rPr lang="en-US" altLang="id-ID" sz="2400" dirty="0" err="1">
                <a:latin typeface="Calisto MT" panose="02040603050505030304" pitchFamily="18" charset="0"/>
              </a:rPr>
              <a:t>menyelesaikan</a:t>
            </a:r>
            <a:r>
              <a:rPr lang="en-US" altLang="id-ID" sz="2400" dirty="0">
                <a:latin typeface="Calisto MT" panose="02040603050505030304" pitchFamily="18" charset="0"/>
              </a:rPr>
              <a:t> </a:t>
            </a:r>
            <a:r>
              <a:rPr lang="en-US" altLang="id-ID" sz="2400" dirty="0" err="1">
                <a:latin typeface="Calisto MT" panose="02040603050505030304" pitchFamily="18" charset="0"/>
              </a:rPr>
              <a:t>sengketa</a:t>
            </a:r>
            <a:r>
              <a:rPr lang="en-US" altLang="id-ID" sz="2400" dirty="0">
                <a:latin typeface="Calisto MT" panose="02040603050505030304" pitchFamily="18" charset="0"/>
              </a:rPr>
              <a:t> (choice of law)</a:t>
            </a:r>
          </a:p>
          <a:p>
            <a:pPr lvl="1"/>
            <a:endParaRPr lang="en-US" altLang="id-ID" sz="2400" dirty="0">
              <a:latin typeface="Calisto MT" panose="02040603050505030304" pitchFamily="18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en-US" altLang="id-ID" sz="2400" dirty="0" err="1">
                <a:latin typeface="Calisto MT" panose="02040603050505030304" pitchFamily="18" charset="0"/>
              </a:rPr>
              <a:t>Kedua</a:t>
            </a:r>
            <a:r>
              <a:rPr lang="en-US" altLang="id-ID" sz="2400" dirty="0">
                <a:latin typeface="Calisto MT" panose="02040603050505030304" pitchFamily="18" charset="0"/>
              </a:rPr>
              <a:t> </a:t>
            </a:r>
            <a:r>
              <a:rPr lang="en-US" altLang="id-ID" sz="2400" dirty="0" err="1">
                <a:latin typeface="Calisto MT" panose="02040603050505030304" pitchFamily="18" charset="0"/>
              </a:rPr>
              <a:t>hal</a:t>
            </a:r>
            <a:r>
              <a:rPr lang="en-US" altLang="id-ID" sz="2400" dirty="0">
                <a:latin typeface="Calisto MT" panose="02040603050505030304" pitchFamily="18" charset="0"/>
              </a:rPr>
              <a:t> </a:t>
            </a:r>
            <a:r>
              <a:rPr lang="en-US" altLang="id-ID" sz="2400" dirty="0" err="1">
                <a:latin typeface="Calisto MT" panose="02040603050505030304" pitchFamily="18" charset="0"/>
              </a:rPr>
              <a:t>tsb</a:t>
            </a:r>
            <a:r>
              <a:rPr lang="en-US" altLang="id-ID" sz="2400" dirty="0">
                <a:latin typeface="Calisto MT" panose="02040603050505030304" pitchFamily="18" charset="0"/>
              </a:rPr>
              <a:t> </a:t>
            </a:r>
            <a:r>
              <a:rPr lang="en-US" altLang="id-ID" sz="2400" dirty="0" err="1">
                <a:latin typeface="Calisto MT" panose="02040603050505030304" pitchFamily="18" charset="0"/>
              </a:rPr>
              <a:t>dapat</a:t>
            </a:r>
            <a:r>
              <a:rPr lang="en-US" altLang="id-ID" sz="2400" dirty="0">
                <a:latin typeface="Calisto MT" panose="02040603050505030304" pitchFamily="18" charset="0"/>
              </a:rPr>
              <a:t> </a:t>
            </a:r>
            <a:r>
              <a:rPr lang="en-US" altLang="id-ID" sz="2400" dirty="0" err="1">
                <a:latin typeface="Calisto MT" panose="02040603050505030304" pitchFamily="18" charset="0"/>
              </a:rPr>
              <a:t>dipilih</a:t>
            </a:r>
            <a:r>
              <a:rPr lang="en-US" altLang="id-ID" sz="2400" dirty="0">
                <a:latin typeface="Calisto MT" panose="02040603050505030304" pitchFamily="18" charset="0"/>
              </a:rPr>
              <a:t> </a:t>
            </a:r>
            <a:r>
              <a:rPr lang="en-US" altLang="id-ID" sz="2400" dirty="0" err="1">
                <a:latin typeface="Calisto MT" panose="02040603050505030304" pitchFamily="18" charset="0"/>
              </a:rPr>
              <a:t>oleh</a:t>
            </a:r>
            <a:r>
              <a:rPr lang="en-US" altLang="id-ID" sz="2400" dirty="0">
                <a:latin typeface="Calisto MT" panose="02040603050505030304" pitchFamily="18" charset="0"/>
              </a:rPr>
              <a:t> para </a:t>
            </a:r>
            <a:r>
              <a:rPr lang="en-US" altLang="id-ID" sz="2400" dirty="0" err="1">
                <a:latin typeface="Calisto MT" panose="02040603050505030304" pitchFamily="18" charset="0"/>
              </a:rPr>
              <a:t>pihak</a:t>
            </a:r>
            <a:r>
              <a:rPr lang="en-US" altLang="id-ID" sz="2400" dirty="0">
                <a:latin typeface="Calisto MT" panose="02040603050505030304" pitchFamily="18" charset="0"/>
              </a:rPr>
              <a:t> </a:t>
            </a:r>
            <a:r>
              <a:rPr lang="en-US" altLang="id-ID" sz="2400" dirty="0" err="1">
                <a:latin typeface="Calisto MT" panose="02040603050505030304" pitchFamily="18" charset="0"/>
              </a:rPr>
              <a:t>sesuai</a:t>
            </a:r>
            <a:r>
              <a:rPr lang="en-US" altLang="id-ID" sz="2400" dirty="0">
                <a:latin typeface="Calisto MT" panose="02040603050505030304" pitchFamily="18" charset="0"/>
              </a:rPr>
              <a:t> </a:t>
            </a:r>
            <a:r>
              <a:rPr lang="en-US" altLang="id-ID" sz="2400" dirty="0" err="1">
                <a:latin typeface="Calisto MT" panose="02040603050505030304" pitchFamily="18" charset="0"/>
              </a:rPr>
              <a:t>prinsip</a:t>
            </a:r>
            <a:r>
              <a:rPr lang="en-US" altLang="id-ID" sz="2400" dirty="0">
                <a:latin typeface="Calisto MT" panose="02040603050505030304" pitchFamily="18" charset="0"/>
              </a:rPr>
              <a:t> </a:t>
            </a:r>
            <a:r>
              <a:rPr lang="en-US" altLang="id-ID" sz="2400" dirty="0" err="1">
                <a:latin typeface="Calisto MT" panose="02040603050505030304" pitchFamily="18" charset="0"/>
              </a:rPr>
              <a:t>kebebasan</a:t>
            </a:r>
            <a:r>
              <a:rPr lang="en-US" altLang="id-ID" sz="2400" dirty="0">
                <a:latin typeface="Calisto MT" panose="02040603050505030304" pitchFamily="18" charset="0"/>
              </a:rPr>
              <a:t> </a:t>
            </a:r>
            <a:r>
              <a:rPr lang="en-US" altLang="id-ID" sz="2400" dirty="0" err="1">
                <a:latin typeface="Calisto MT" panose="02040603050505030304" pitchFamily="18" charset="0"/>
              </a:rPr>
              <a:t>berkontrak</a:t>
            </a:r>
            <a:endParaRPr lang="en-US" altLang="id-ID" sz="2400" dirty="0">
              <a:latin typeface="Calisto MT" panose="0204060305050503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83777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,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7696" y="1335024"/>
            <a:ext cx="9720073" cy="4023360"/>
          </a:xfrm>
        </p:spPr>
        <p:txBody>
          <a:bodyPr/>
          <a:lstStyle/>
          <a:p>
            <a:pPr marL="0" indent="0">
              <a:buNone/>
            </a:pPr>
            <a:endParaRPr lang="en-US" altLang="id-ID" sz="2800" dirty="0">
              <a:latin typeface="Tahom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altLang="id-ID" sz="2800" dirty="0">
                <a:latin typeface="Tahoma" panose="020B0604030504040204" pitchFamily="34" charset="0"/>
              </a:rPr>
              <a:t>Choice of Forum </a:t>
            </a:r>
            <a:r>
              <a:rPr lang="en-US" altLang="id-ID" sz="2800" dirty="0" err="1">
                <a:latin typeface="Tahoma" panose="020B0604030504040204" pitchFamily="34" charset="0"/>
              </a:rPr>
              <a:t>adalah</a:t>
            </a:r>
            <a:r>
              <a:rPr lang="en-US" altLang="id-ID" sz="2800" dirty="0">
                <a:latin typeface="Tahoma" panose="020B0604030504040204" pitchFamily="34" charset="0"/>
              </a:rPr>
              <a:t> </a:t>
            </a:r>
            <a:r>
              <a:rPr lang="en-US" altLang="id-ID" sz="2800" dirty="0" err="1">
                <a:latin typeface="Tahoma" panose="020B0604030504040204" pitchFamily="34" charset="0"/>
              </a:rPr>
              <a:t>pilihan</a:t>
            </a:r>
            <a:r>
              <a:rPr lang="en-US" altLang="id-ID" sz="2800" dirty="0">
                <a:latin typeface="Tahoma" panose="020B0604030504040204" pitchFamily="34" charset="0"/>
              </a:rPr>
              <a:t> para </a:t>
            </a:r>
            <a:r>
              <a:rPr lang="en-US" altLang="id-ID" sz="2800" dirty="0" err="1">
                <a:latin typeface="Tahoma" panose="020B0604030504040204" pitchFamily="34" charset="0"/>
              </a:rPr>
              <a:t>pihak</a:t>
            </a:r>
            <a:r>
              <a:rPr lang="en-US" altLang="id-ID" sz="2800" dirty="0">
                <a:latin typeface="Tahoma" panose="020B0604030504040204" pitchFamily="34" charset="0"/>
              </a:rPr>
              <a:t> </a:t>
            </a:r>
            <a:r>
              <a:rPr lang="en-US" altLang="id-ID" sz="2800" dirty="0" err="1">
                <a:latin typeface="Tahoma" panose="020B0604030504040204" pitchFamily="34" charset="0"/>
              </a:rPr>
              <a:t>untuk</a:t>
            </a:r>
            <a:r>
              <a:rPr lang="en-US" altLang="id-ID" sz="2800" dirty="0">
                <a:latin typeface="Tahoma" panose="020B0604030504040204" pitchFamily="34" charset="0"/>
              </a:rPr>
              <a:t> </a:t>
            </a:r>
            <a:r>
              <a:rPr lang="en-US" altLang="id-ID" sz="2800" dirty="0" err="1">
                <a:latin typeface="Tahoma" panose="020B0604030504040204" pitchFamily="34" charset="0"/>
              </a:rPr>
              <a:t>menyelesaikan</a:t>
            </a:r>
            <a:r>
              <a:rPr lang="en-US" altLang="id-ID" sz="2800" dirty="0">
                <a:latin typeface="Tahoma" panose="020B0604030504040204" pitchFamily="34" charset="0"/>
              </a:rPr>
              <a:t> </a:t>
            </a:r>
            <a:r>
              <a:rPr lang="en-US" altLang="id-ID" sz="2800" dirty="0" err="1">
                <a:latin typeface="Tahoma" panose="020B0604030504040204" pitchFamily="34" charset="0"/>
              </a:rPr>
              <a:t>sengketa</a:t>
            </a:r>
            <a:r>
              <a:rPr lang="en-US" altLang="id-ID" sz="2800" dirty="0">
                <a:latin typeface="Tahoma" panose="020B0604030504040204" pitchFamily="34" charset="0"/>
              </a:rPr>
              <a:t> </a:t>
            </a:r>
            <a:r>
              <a:rPr lang="en-US" altLang="id-ID" sz="2800" dirty="0" err="1">
                <a:latin typeface="Tahoma" panose="020B0604030504040204" pitchFamily="34" charset="0"/>
              </a:rPr>
              <a:t>mereka</a:t>
            </a:r>
            <a:r>
              <a:rPr lang="en-US" altLang="id-ID" sz="2800" dirty="0">
                <a:latin typeface="Tahoma" panose="020B0604030504040204" pitchFamily="34" charset="0"/>
              </a:rPr>
              <a:t> </a:t>
            </a:r>
            <a:r>
              <a:rPr lang="en-US" altLang="id-ID" sz="2800" dirty="0" err="1">
                <a:latin typeface="Tahoma" panose="020B0604030504040204" pitchFamily="34" charset="0"/>
              </a:rPr>
              <a:t>apabila</a:t>
            </a:r>
            <a:r>
              <a:rPr lang="en-US" altLang="id-ID" sz="2800" dirty="0">
                <a:latin typeface="Tahoma" panose="020B0604030504040204" pitchFamily="34" charset="0"/>
              </a:rPr>
              <a:t> </a:t>
            </a:r>
            <a:r>
              <a:rPr lang="en-US" altLang="id-ID" sz="2800" dirty="0" err="1">
                <a:latin typeface="Tahoma" panose="020B0604030504040204" pitchFamily="34" charset="0"/>
              </a:rPr>
              <a:t>muncul</a:t>
            </a:r>
            <a:endParaRPr lang="en-US" altLang="id-ID" sz="2800" dirty="0">
              <a:latin typeface="Tahom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altLang="id-ID" sz="2800" dirty="0">
                <a:latin typeface="Tahoma" panose="020B0604030504040204" pitchFamily="34" charset="0"/>
              </a:rPr>
              <a:t>Para </a:t>
            </a:r>
            <a:r>
              <a:rPr lang="en-US" altLang="id-ID" sz="2800" dirty="0" err="1">
                <a:latin typeface="Tahoma" panose="020B0604030504040204" pitchFamily="34" charset="0"/>
              </a:rPr>
              <a:t>pihak</a:t>
            </a:r>
            <a:r>
              <a:rPr lang="en-US" altLang="id-ID" sz="2800" dirty="0">
                <a:latin typeface="Tahoma" panose="020B0604030504040204" pitchFamily="34" charset="0"/>
              </a:rPr>
              <a:t> </a:t>
            </a:r>
            <a:r>
              <a:rPr lang="en-US" altLang="id-ID" sz="2800" dirty="0" err="1">
                <a:latin typeface="Tahoma" panose="020B0604030504040204" pitchFamily="34" charset="0"/>
              </a:rPr>
              <a:t>mempunyai</a:t>
            </a:r>
            <a:r>
              <a:rPr lang="en-US" altLang="id-ID" sz="2800" dirty="0">
                <a:latin typeface="Tahoma" panose="020B0604030504040204" pitchFamily="34" charset="0"/>
              </a:rPr>
              <a:t> </a:t>
            </a:r>
            <a:r>
              <a:rPr lang="en-US" altLang="id-ID" sz="2800" dirty="0" err="1">
                <a:latin typeface="Tahoma" panose="020B0604030504040204" pitchFamily="34" charset="0"/>
              </a:rPr>
              <a:t>opsi</a:t>
            </a:r>
            <a:r>
              <a:rPr lang="en-US" altLang="id-ID" sz="2800" dirty="0">
                <a:latin typeface="Tahoma" panose="020B0604030504040204" pitchFamily="34" charset="0"/>
              </a:rPr>
              <a:t> </a:t>
            </a:r>
            <a:r>
              <a:rPr lang="en-US" altLang="id-ID" sz="2800" dirty="0" err="1">
                <a:latin typeface="Tahoma" panose="020B0604030504040204" pitchFamily="34" charset="0"/>
              </a:rPr>
              <a:t>sebagai</a:t>
            </a:r>
            <a:r>
              <a:rPr lang="en-US" altLang="id-ID" sz="2800" dirty="0">
                <a:latin typeface="Tahoma" panose="020B0604030504040204" pitchFamily="34" charset="0"/>
              </a:rPr>
              <a:t> </a:t>
            </a:r>
            <a:r>
              <a:rPr lang="en-US" altLang="id-ID" sz="2800" dirty="0" err="1">
                <a:latin typeface="Tahoma" panose="020B0604030504040204" pitchFamily="34" charset="0"/>
              </a:rPr>
              <a:t>berikut</a:t>
            </a:r>
            <a:r>
              <a:rPr lang="en-US" altLang="id-ID" sz="2800" dirty="0">
                <a:latin typeface="Tahoma" panose="020B0604030504040204" pitchFamily="34" charset="0"/>
              </a:rPr>
              <a:t>:</a:t>
            </a:r>
          </a:p>
          <a:p>
            <a:pPr lvl="1"/>
            <a:r>
              <a:rPr lang="en-US" altLang="id-ID" sz="2400" dirty="0" err="1">
                <a:latin typeface="Tahoma" panose="020B0604030504040204" pitchFamily="34" charset="0"/>
              </a:rPr>
              <a:t>Menyelesaikan</a:t>
            </a:r>
            <a:r>
              <a:rPr lang="en-US" altLang="id-ID" sz="2400" dirty="0">
                <a:latin typeface="Tahoma" panose="020B0604030504040204" pitchFamily="34" charset="0"/>
              </a:rPr>
              <a:t> </a:t>
            </a:r>
            <a:r>
              <a:rPr lang="en-US" altLang="id-ID" sz="2400" dirty="0" err="1">
                <a:latin typeface="Tahoma" panose="020B0604030504040204" pitchFamily="34" charset="0"/>
              </a:rPr>
              <a:t>secara</a:t>
            </a:r>
            <a:r>
              <a:rPr lang="en-US" altLang="id-ID" sz="2400" dirty="0">
                <a:latin typeface="Tahoma" panose="020B0604030504040204" pitchFamily="34" charset="0"/>
              </a:rPr>
              <a:t> </a:t>
            </a:r>
            <a:r>
              <a:rPr lang="en-US" altLang="id-ID" sz="2400" dirty="0" err="1">
                <a:latin typeface="Tahoma" panose="020B0604030504040204" pitchFamily="34" charset="0"/>
              </a:rPr>
              <a:t>musyawarah</a:t>
            </a:r>
            <a:r>
              <a:rPr lang="en-US" altLang="id-ID" sz="2400" dirty="0">
                <a:latin typeface="Tahoma" panose="020B0604030504040204" pitchFamily="34" charset="0"/>
              </a:rPr>
              <a:t> </a:t>
            </a:r>
            <a:r>
              <a:rPr lang="en-US" altLang="id-ID" sz="2400" dirty="0" err="1">
                <a:latin typeface="Tahoma" panose="020B0604030504040204" pitchFamily="34" charset="0"/>
              </a:rPr>
              <a:t>mufakat</a:t>
            </a:r>
            <a:r>
              <a:rPr lang="en-US" altLang="id-ID" sz="2400" dirty="0">
                <a:latin typeface="Tahoma" panose="020B0604030504040204" pitchFamily="34" charset="0"/>
              </a:rPr>
              <a:t> (amicable </a:t>
            </a:r>
            <a:r>
              <a:rPr lang="en-US" altLang="id-ID" sz="2400" dirty="0" err="1">
                <a:latin typeface="Tahoma" panose="020B0604030504040204" pitchFamily="34" charset="0"/>
              </a:rPr>
              <a:t>setttlement</a:t>
            </a:r>
            <a:r>
              <a:rPr lang="en-US" altLang="id-ID" sz="2400" dirty="0">
                <a:latin typeface="Tahoma" panose="020B0604030504040204" pitchFamily="34" charset="0"/>
              </a:rPr>
              <a:t>)</a:t>
            </a:r>
          </a:p>
          <a:p>
            <a:pPr lvl="1"/>
            <a:r>
              <a:rPr lang="en-US" altLang="id-ID" sz="2400" dirty="0" err="1">
                <a:latin typeface="Tahoma" panose="020B0604030504040204" pitchFamily="34" charset="0"/>
              </a:rPr>
              <a:t>Menyelesaikan</a:t>
            </a:r>
            <a:r>
              <a:rPr lang="en-US" altLang="id-ID" sz="2400" dirty="0">
                <a:latin typeface="Tahoma" panose="020B0604030504040204" pitchFamily="34" charset="0"/>
              </a:rPr>
              <a:t> </a:t>
            </a:r>
            <a:r>
              <a:rPr lang="en-US" altLang="id-ID" sz="2400" dirty="0" err="1">
                <a:latin typeface="Tahoma" panose="020B0604030504040204" pitchFamily="34" charset="0"/>
              </a:rPr>
              <a:t>melalui</a:t>
            </a:r>
            <a:r>
              <a:rPr lang="en-US" altLang="id-ID" sz="2400" dirty="0">
                <a:latin typeface="Tahoma" panose="020B0604030504040204" pitchFamily="34" charset="0"/>
              </a:rPr>
              <a:t> forum </a:t>
            </a:r>
            <a:r>
              <a:rPr lang="en-US" altLang="id-ID" sz="2400" dirty="0" err="1">
                <a:latin typeface="Tahoma" panose="020B0604030504040204" pitchFamily="34" charset="0"/>
              </a:rPr>
              <a:t>peradilan</a:t>
            </a:r>
            <a:r>
              <a:rPr lang="en-US" altLang="id-ID" sz="2400" dirty="0">
                <a:latin typeface="Tahoma" panose="020B0604030504040204" pitchFamily="34" charset="0"/>
              </a:rPr>
              <a:t> (</a:t>
            </a:r>
            <a:r>
              <a:rPr lang="en-US" altLang="id-ID" sz="2400" dirty="0" err="1">
                <a:latin typeface="Tahoma" panose="020B0604030504040204" pitchFamily="34" charset="0"/>
              </a:rPr>
              <a:t>pihak</a:t>
            </a:r>
            <a:r>
              <a:rPr lang="en-US" altLang="id-ID" sz="2400" dirty="0">
                <a:latin typeface="Tahoma" panose="020B0604030504040204" pitchFamily="34" charset="0"/>
              </a:rPr>
              <a:t> </a:t>
            </a:r>
            <a:r>
              <a:rPr lang="en-US" altLang="id-ID" sz="2400" dirty="0" err="1">
                <a:latin typeface="Tahoma" panose="020B0604030504040204" pitchFamily="34" charset="0"/>
              </a:rPr>
              <a:t>ketiga</a:t>
            </a:r>
            <a:r>
              <a:rPr lang="en-US" altLang="id-ID" sz="2400" dirty="0">
                <a:latin typeface="Tahoma" panose="020B0604030504040204" pitchFamily="34" charset="0"/>
              </a:rPr>
              <a:t> </a:t>
            </a:r>
            <a:r>
              <a:rPr lang="en-US" altLang="id-ID" sz="2400" dirty="0" err="1">
                <a:latin typeface="Tahoma" panose="020B0604030504040204" pitchFamily="34" charset="0"/>
              </a:rPr>
              <a:t>menentukan</a:t>
            </a:r>
            <a:r>
              <a:rPr lang="en-US" altLang="id-ID" sz="2400" dirty="0">
                <a:latin typeface="Tahoma" panose="020B0604030504040204" pitchFamily="34" charset="0"/>
              </a:rPr>
              <a:t> </a:t>
            </a:r>
            <a:r>
              <a:rPr lang="en-US" altLang="id-ID" sz="2400" dirty="0" err="1">
                <a:latin typeface="Tahoma" panose="020B0604030504040204" pitchFamily="34" charset="0"/>
              </a:rPr>
              <a:t>apa</a:t>
            </a:r>
            <a:r>
              <a:rPr lang="en-US" altLang="id-ID" sz="2400" dirty="0">
                <a:latin typeface="Tahoma" panose="020B0604030504040204" pitchFamily="34" charset="0"/>
              </a:rPr>
              <a:t> yang </a:t>
            </a:r>
            <a:r>
              <a:rPr lang="en-US" altLang="id-ID" sz="2400" dirty="0" err="1">
                <a:latin typeface="Tahoma" panose="020B0604030504040204" pitchFamily="34" charset="0"/>
              </a:rPr>
              <a:t>adil</a:t>
            </a:r>
            <a:r>
              <a:rPr lang="en-US" altLang="id-ID" sz="2400" dirty="0">
                <a:latin typeface="Tahoma" panose="020B0604030504040204" pitchFamily="34" charset="0"/>
              </a:rPr>
              <a:t> </a:t>
            </a:r>
            <a:r>
              <a:rPr lang="en-US" altLang="id-ID" sz="2400" dirty="0" err="1">
                <a:latin typeface="Tahoma" panose="020B0604030504040204" pitchFamily="34" charset="0"/>
              </a:rPr>
              <a:t>untuk</a:t>
            </a:r>
            <a:r>
              <a:rPr lang="en-US" altLang="id-ID" sz="2400" dirty="0">
                <a:latin typeface="Tahoma" panose="020B0604030504040204" pitchFamily="34" charset="0"/>
              </a:rPr>
              <a:t> para </a:t>
            </a:r>
            <a:r>
              <a:rPr lang="en-US" altLang="id-ID" sz="2400" dirty="0" err="1">
                <a:latin typeface="Tahoma" panose="020B0604030504040204" pitchFamily="34" charset="0"/>
              </a:rPr>
              <a:t>pihak</a:t>
            </a:r>
            <a:endParaRPr lang="en-US" altLang="id-ID" sz="2400" dirty="0">
              <a:latin typeface="Tahoma" panose="020B060403050404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568779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id-ID" sz="3200" dirty="0">
                <a:solidFill>
                  <a:schemeClr val="bg1"/>
                </a:solidFill>
                <a:latin typeface="Calisto MT" panose="02040603050505030304" pitchFamily="18" charset="0"/>
              </a:rPr>
              <a:t>Choice of Forum :</a:t>
            </a:r>
            <a:endParaRPr lang="en-US" sz="3200" dirty="0">
              <a:solidFill>
                <a:schemeClr val="bg1"/>
              </a:solidFill>
              <a:latin typeface="Calisto MT" panose="020406030505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id-ID" sz="2800" dirty="0" err="1">
                <a:latin typeface="Tahoma" panose="020B0604030504040204" pitchFamily="34" charset="0"/>
              </a:rPr>
              <a:t>Penyelesain</a:t>
            </a:r>
            <a:r>
              <a:rPr lang="en-US" altLang="id-ID" sz="2800" dirty="0">
                <a:latin typeface="Tahoma" panose="020B0604030504040204" pitchFamily="34" charset="0"/>
              </a:rPr>
              <a:t> </a:t>
            </a:r>
            <a:r>
              <a:rPr lang="en-US" altLang="id-ID" sz="2800" dirty="0" err="1">
                <a:latin typeface="Tahoma" panose="020B0604030504040204" pitchFamily="34" charset="0"/>
              </a:rPr>
              <a:t>secara</a:t>
            </a:r>
            <a:r>
              <a:rPr lang="en-US" altLang="id-ID" sz="2800" dirty="0">
                <a:latin typeface="Tahoma" panose="020B0604030504040204" pitchFamily="34" charset="0"/>
              </a:rPr>
              <a:t> </a:t>
            </a:r>
            <a:r>
              <a:rPr lang="en-US" altLang="id-ID" sz="2800" dirty="0" err="1">
                <a:latin typeface="Tahoma" panose="020B0604030504040204" pitchFamily="34" charset="0"/>
              </a:rPr>
              <a:t>musyawarah</a:t>
            </a:r>
            <a:r>
              <a:rPr lang="en-US" altLang="id-ID" sz="2800" dirty="0">
                <a:latin typeface="Tahoma" panose="020B0604030504040204" pitchFamily="34" charset="0"/>
              </a:rPr>
              <a:t> </a:t>
            </a:r>
            <a:r>
              <a:rPr lang="en-US" altLang="id-ID" sz="2800" dirty="0" err="1">
                <a:latin typeface="Tahoma" panose="020B0604030504040204" pitchFamily="34" charset="0"/>
              </a:rPr>
              <a:t>mufakat</a:t>
            </a:r>
            <a:r>
              <a:rPr lang="en-US" altLang="id-ID" sz="2800" dirty="0">
                <a:latin typeface="Tahoma" panose="020B0604030504040204" pitchFamily="34" charset="0"/>
              </a:rPr>
              <a:t> </a:t>
            </a:r>
            <a:r>
              <a:rPr lang="en-US" altLang="id-ID" sz="2800" dirty="0" err="1">
                <a:latin typeface="Tahoma" panose="020B0604030504040204" pitchFamily="34" charset="0"/>
              </a:rPr>
              <a:t>dikenal</a:t>
            </a:r>
            <a:r>
              <a:rPr lang="en-US" altLang="id-ID" sz="2800" dirty="0">
                <a:latin typeface="Tahoma" panose="020B0604030504040204" pitchFamily="34" charset="0"/>
              </a:rPr>
              <a:t> </a:t>
            </a:r>
            <a:r>
              <a:rPr lang="en-US" altLang="id-ID" sz="2800" dirty="0" err="1">
                <a:latin typeface="Tahoma" panose="020B0604030504040204" pitchFamily="34" charset="0"/>
              </a:rPr>
              <a:t>sebagai</a:t>
            </a:r>
            <a:r>
              <a:rPr lang="en-US" altLang="id-ID" sz="2800" dirty="0">
                <a:latin typeface="Tahoma" panose="020B0604030504040204" pitchFamily="34" charset="0"/>
              </a:rPr>
              <a:t> alternative dispute resolution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altLang="id-ID" sz="2800" dirty="0" err="1">
                <a:latin typeface="Tahoma" panose="020B0604030504040204" pitchFamily="34" charset="0"/>
              </a:rPr>
              <a:t>Penyelesaian</a:t>
            </a:r>
            <a:r>
              <a:rPr lang="en-US" altLang="id-ID" sz="2800" dirty="0">
                <a:latin typeface="Tahoma" panose="020B0604030504040204" pitchFamily="34" charset="0"/>
              </a:rPr>
              <a:t> </a:t>
            </a:r>
            <a:r>
              <a:rPr lang="en-US" altLang="id-ID" sz="2800" dirty="0" err="1">
                <a:latin typeface="Tahoma" panose="020B0604030504040204" pitchFamily="34" charset="0"/>
              </a:rPr>
              <a:t>ini</a:t>
            </a:r>
            <a:r>
              <a:rPr lang="en-US" altLang="id-ID" sz="2800" dirty="0">
                <a:latin typeface="Tahoma" panose="020B0604030504040204" pitchFamily="34" charset="0"/>
              </a:rPr>
              <a:t> </a:t>
            </a:r>
            <a:r>
              <a:rPr lang="en-US" altLang="id-ID" sz="2800" dirty="0" err="1">
                <a:latin typeface="Tahoma" panose="020B0604030504040204" pitchFamily="34" charset="0"/>
              </a:rPr>
              <a:t>didasarkan</a:t>
            </a:r>
            <a:r>
              <a:rPr lang="en-US" altLang="id-ID" sz="2800" dirty="0">
                <a:latin typeface="Tahoma" panose="020B0604030504040204" pitchFamily="34" charset="0"/>
              </a:rPr>
              <a:t> </a:t>
            </a:r>
            <a:r>
              <a:rPr lang="en-US" altLang="id-ID" sz="2800" dirty="0" err="1">
                <a:latin typeface="Tahoma" panose="020B0604030504040204" pitchFamily="34" charset="0"/>
              </a:rPr>
              <a:t>pada</a:t>
            </a:r>
            <a:r>
              <a:rPr lang="en-US" altLang="id-ID" sz="2800" dirty="0">
                <a:latin typeface="Tahoma" panose="020B0604030504040204" pitchFamily="34" charset="0"/>
              </a:rPr>
              <a:t> </a:t>
            </a:r>
            <a:r>
              <a:rPr lang="en-US" altLang="id-ID" sz="2800" dirty="0" err="1">
                <a:latin typeface="Tahoma" panose="020B0604030504040204" pitchFamily="34" charset="0"/>
              </a:rPr>
              <a:t>kesepakatan</a:t>
            </a:r>
            <a:r>
              <a:rPr lang="en-US" altLang="id-ID" sz="2800" dirty="0">
                <a:latin typeface="Tahoma" panose="020B0604030504040204" pitchFamily="34" charset="0"/>
              </a:rPr>
              <a:t> para </a:t>
            </a:r>
            <a:r>
              <a:rPr lang="en-US" altLang="id-ID" sz="2800" dirty="0" err="1">
                <a:latin typeface="Tahoma" panose="020B0604030504040204" pitchFamily="34" charset="0"/>
              </a:rPr>
              <a:t>pihak</a:t>
            </a:r>
            <a:endParaRPr lang="en-US" altLang="id-ID" sz="2800" dirty="0">
              <a:latin typeface="Tahom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altLang="id-ID" sz="2800" dirty="0" err="1">
                <a:latin typeface="Tahoma" panose="020B0604030504040204" pitchFamily="34" charset="0"/>
              </a:rPr>
              <a:t>Apabila</a:t>
            </a:r>
            <a:r>
              <a:rPr lang="en-US" altLang="id-ID" sz="2800" dirty="0">
                <a:latin typeface="Tahoma" panose="020B0604030504040204" pitchFamily="34" charset="0"/>
              </a:rPr>
              <a:t> </a:t>
            </a:r>
            <a:r>
              <a:rPr lang="en-US" altLang="id-ID" sz="2800" dirty="0" err="1">
                <a:latin typeface="Tahoma" panose="020B0604030504040204" pitchFamily="34" charset="0"/>
              </a:rPr>
              <a:t>pihak</a:t>
            </a:r>
            <a:r>
              <a:rPr lang="en-US" altLang="id-ID" sz="2800" dirty="0">
                <a:latin typeface="Tahoma" panose="020B0604030504040204" pitchFamily="34" charset="0"/>
              </a:rPr>
              <a:t> </a:t>
            </a:r>
            <a:r>
              <a:rPr lang="en-US" altLang="id-ID" sz="2800" dirty="0" err="1">
                <a:latin typeface="Tahoma" panose="020B0604030504040204" pitchFamily="34" charset="0"/>
              </a:rPr>
              <a:t>ketiga</a:t>
            </a:r>
            <a:r>
              <a:rPr lang="en-US" altLang="id-ID" sz="2800" dirty="0">
                <a:latin typeface="Tahoma" panose="020B0604030504040204" pitchFamily="34" charset="0"/>
              </a:rPr>
              <a:t> </a:t>
            </a:r>
            <a:r>
              <a:rPr lang="en-US" altLang="id-ID" sz="2800" dirty="0" err="1">
                <a:latin typeface="Tahoma" panose="020B0604030504040204" pitchFamily="34" charset="0"/>
              </a:rPr>
              <a:t>turut</a:t>
            </a:r>
            <a:r>
              <a:rPr lang="en-US" altLang="id-ID" sz="2800" dirty="0">
                <a:latin typeface="Tahoma" panose="020B0604030504040204" pitchFamily="34" charset="0"/>
              </a:rPr>
              <a:t> </a:t>
            </a:r>
            <a:r>
              <a:rPr lang="en-US" altLang="id-ID" sz="2800" dirty="0" err="1">
                <a:latin typeface="Tahoma" panose="020B0604030504040204" pitchFamily="34" charset="0"/>
              </a:rPr>
              <a:t>serta</a:t>
            </a:r>
            <a:r>
              <a:rPr lang="en-US" altLang="id-ID" sz="2800" dirty="0">
                <a:latin typeface="Tahoma" panose="020B0604030504040204" pitchFamily="34" charset="0"/>
              </a:rPr>
              <a:t>, </a:t>
            </a:r>
            <a:r>
              <a:rPr lang="en-US" altLang="id-ID" sz="2800" dirty="0" err="1">
                <a:latin typeface="Tahoma" panose="020B0604030504040204" pitchFamily="34" charset="0"/>
              </a:rPr>
              <a:t>maka</a:t>
            </a:r>
            <a:r>
              <a:rPr lang="en-US" altLang="id-ID" sz="2800" dirty="0">
                <a:latin typeface="Tahoma" panose="020B0604030504040204" pitchFamily="34" charset="0"/>
              </a:rPr>
              <a:t> </a:t>
            </a:r>
            <a:r>
              <a:rPr lang="en-US" altLang="id-ID" sz="2800" dirty="0" err="1">
                <a:latin typeface="Tahoma" panose="020B0604030504040204" pitchFamily="34" charset="0"/>
              </a:rPr>
              <a:t>pihak</a:t>
            </a:r>
            <a:r>
              <a:rPr lang="en-US" altLang="id-ID" sz="2800" dirty="0">
                <a:latin typeface="Tahoma" panose="020B0604030504040204" pitchFamily="34" charset="0"/>
              </a:rPr>
              <a:t> </a:t>
            </a:r>
            <a:r>
              <a:rPr lang="en-US" altLang="id-ID" sz="2800" dirty="0" err="1">
                <a:latin typeface="Tahoma" panose="020B0604030504040204" pitchFamily="34" charset="0"/>
              </a:rPr>
              <a:t>ketiga</a:t>
            </a:r>
            <a:r>
              <a:rPr lang="en-US" altLang="id-ID" sz="2800" dirty="0">
                <a:latin typeface="Tahoma" panose="020B0604030504040204" pitchFamily="34" charset="0"/>
              </a:rPr>
              <a:t> </a:t>
            </a:r>
            <a:r>
              <a:rPr lang="en-US" altLang="id-ID" sz="2800" dirty="0" err="1">
                <a:latin typeface="Tahoma" panose="020B0604030504040204" pitchFamily="34" charset="0"/>
              </a:rPr>
              <a:t>hanya</a:t>
            </a:r>
            <a:r>
              <a:rPr lang="en-US" altLang="id-ID" sz="2800" dirty="0">
                <a:latin typeface="Tahoma" panose="020B0604030504040204" pitchFamily="34" charset="0"/>
              </a:rPr>
              <a:t> </a:t>
            </a:r>
            <a:r>
              <a:rPr lang="en-US" altLang="id-ID" sz="2800" dirty="0" err="1">
                <a:latin typeface="Tahoma" panose="020B0604030504040204" pitchFamily="34" charset="0"/>
              </a:rPr>
              <a:t>membantu</a:t>
            </a:r>
            <a:endParaRPr lang="en-US" altLang="id-ID" sz="2800" dirty="0">
              <a:latin typeface="Tahom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altLang="id-ID" sz="2800" dirty="0" err="1">
                <a:latin typeface="Tahoma" panose="020B0604030504040204" pitchFamily="34" charset="0"/>
              </a:rPr>
              <a:t>Bentuk</a:t>
            </a:r>
            <a:r>
              <a:rPr lang="en-US" altLang="id-ID" sz="2800" dirty="0">
                <a:latin typeface="Tahoma" panose="020B0604030504040204" pitchFamily="34" charset="0"/>
              </a:rPr>
              <a:t>: </a:t>
            </a:r>
            <a:r>
              <a:rPr lang="en-US" altLang="id-ID" sz="2800" dirty="0" err="1">
                <a:latin typeface="Tahoma" panose="020B0604030504040204" pitchFamily="34" charset="0"/>
              </a:rPr>
              <a:t>Negosiasi</a:t>
            </a:r>
            <a:r>
              <a:rPr lang="en-US" altLang="id-ID" sz="2800" dirty="0">
                <a:latin typeface="Tahoma" panose="020B0604030504040204" pitchFamily="34" charset="0"/>
              </a:rPr>
              <a:t> (</a:t>
            </a:r>
            <a:r>
              <a:rPr lang="en-US" altLang="id-ID" sz="2800" dirty="0" err="1">
                <a:latin typeface="Tahoma" panose="020B0604030504040204" pitchFamily="34" charset="0"/>
              </a:rPr>
              <a:t>tanpa</a:t>
            </a:r>
            <a:r>
              <a:rPr lang="en-US" altLang="id-ID" sz="2800" dirty="0">
                <a:latin typeface="Tahoma" panose="020B0604030504040204" pitchFamily="34" charset="0"/>
              </a:rPr>
              <a:t> </a:t>
            </a:r>
            <a:r>
              <a:rPr lang="en-US" altLang="id-ID" sz="2800" dirty="0" err="1">
                <a:latin typeface="Tahoma" panose="020B0604030504040204" pitchFamily="34" charset="0"/>
              </a:rPr>
              <a:t>pihak</a:t>
            </a:r>
            <a:r>
              <a:rPr lang="en-US" altLang="id-ID" sz="2800" dirty="0">
                <a:latin typeface="Tahoma" panose="020B0604030504040204" pitchFamily="34" charset="0"/>
              </a:rPr>
              <a:t> </a:t>
            </a:r>
            <a:r>
              <a:rPr lang="en-US" altLang="id-ID" sz="2800" dirty="0" err="1">
                <a:latin typeface="Tahoma" panose="020B0604030504040204" pitchFamily="34" charset="0"/>
              </a:rPr>
              <a:t>ketiga</a:t>
            </a:r>
            <a:r>
              <a:rPr lang="en-US" altLang="id-ID" sz="2800" dirty="0">
                <a:latin typeface="Tahoma" panose="020B0604030504040204" pitchFamily="34" charset="0"/>
              </a:rPr>
              <a:t>), </a:t>
            </a:r>
            <a:r>
              <a:rPr lang="en-US" altLang="id-ID" sz="2800" dirty="0" err="1">
                <a:latin typeface="Tahoma" panose="020B0604030504040204" pitchFamily="34" charset="0"/>
              </a:rPr>
              <a:t>mediasi</a:t>
            </a:r>
            <a:r>
              <a:rPr lang="en-US" altLang="id-ID" sz="2800" dirty="0">
                <a:latin typeface="Tahoma" panose="020B0604030504040204" pitchFamily="34" charset="0"/>
              </a:rPr>
              <a:t> </a:t>
            </a:r>
            <a:r>
              <a:rPr lang="en-US" altLang="id-ID" sz="2800" dirty="0" err="1">
                <a:latin typeface="Tahoma" panose="020B0604030504040204" pitchFamily="34" charset="0"/>
              </a:rPr>
              <a:t>dan</a:t>
            </a:r>
            <a:r>
              <a:rPr lang="en-US" altLang="id-ID" sz="2800" dirty="0">
                <a:latin typeface="Tahoma" panose="020B0604030504040204" pitchFamily="34" charset="0"/>
              </a:rPr>
              <a:t> </a:t>
            </a:r>
            <a:r>
              <a:rPr lang="en-US" altLang="id-ID" sz="2800" dirty="0" err="1">
                <a:latin typeface="Tahoma" panose="020B0604030504040204" pitchFamily="34" charset="0"/>
              </a:rPr>
              <a:t>konsiliasi</a:t>
            </a:r>
            <a:endParaRPr lang="en-US" altLang="id-ID" sz="2800" dirty="0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905386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,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2410" y="1412790"/>
            <a:ext cx="9720073" cy="4023360"/>
          </a:xfrm>
        </p:spPr>
        <p:txBody>
          <a:bodyPr/>
          <a:lstStyle/>
          <a:p>
            <a:pPr marL="0" indent="0">
              <a:buNone/>
            </a:pPr>
            <a:endParaRPr lang="en-US" altLang="id-ID" sz="2800" dirty="0">
              <a:solidFill>
                <a:schemeClr val="bg1"/>
              </a:solidFill>
              <a:latin typeface="Calisto MT" panose="0204060305050503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altLang="id-ID" sz="2800" dirty="0" err="1">
                <a:latin typeface="Calisto MT" panose="02040603050505030304" pitchFamily="18" charset="0"/>
              </a:rPr>
              <a:t>Penyelesaian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melalui</a:t>
            </a:r>
            <a:r>
              <a:rPr lang="en-US" altLang="id-ID" sz="2800" dirty="0">
                <a:latin typeface="Calisto MT" panose="02040603050505030304" pitchFamily="18" charset="0"/>
              </a:rPr>
              <a:t> forum </a:t>
            </a:r>
            <a:r>
              <a:rPr lang="en-US" altLang="id-ID" sz="2800" dirty="0" err="1">
                <a:latin typeface="Calisto MT" panose="02040603050505030304" pitchFamily="18" charset="0"/>
              </a:rPr>
              <a:t>peradilan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dapat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berupa</a:t>
            </a:r>
            <a:r>
              <a:rPr lang="en-US" altLang="id-ID" sz="2800" dirty="0">
                <a:latin typeface="Calisto MT" panose="02040603050505030304" pitchFamily="18" charset="0"/>
              </a:rPr>
              <a:t> (yang </a:t>
            </a:r>
            <a:r>
              <a:rPr lang="en-US" altLang="id-ID" sz="2800" dirty="0" err="1">
                <a:latin typeface="Calisto MT" panose="02040603050505030304" pitchFamily="18" charset="0"/>
              </a:rPr>
              <a:t>harus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dipilih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salah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satu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oleh</a:t>
            </a:r>
            <a:r>
              <a:rPr lang="en-US" altLang="id-ID" sz="2800" dirty="0">
                <a:latin typeface="Calisto MT" panose="02040603050505030304" pitchFamily="18" charset="0"/>
              </a:rPr>
              <a:t> para </a:t>
            </a:r>
            <a:r>
              <a:rPr lang="en-US" altLang="id-ID" sz="2800" dirty="0" err="1">
                <a:latin typeface="Calisto MT" panose="02040603050505030304" pitchFamily="18" charset="0"/>
              </a:rPr>
              <a:t>pihak</a:t>
            </a:r>
            <a:r>
              <a:rPr lang="en-US" altLang="id-ID" sz="2800" dirty="0">
                <a:latin typeface="Calisto MT" panose="02040603050505030304" pitchFamily="18" charset="0"/>
              </a:rPr>
              <a:t>):</a:t>
            </a:r>
          </a:p>
          <a:p>
            <a:pPr lvl="1"/>
            <a:r>
              <a:rPr lang="en-US" altLang="id-ID" sz="2400" dirty="0" err="1">
                <a:latin typeface="Calisto MT" panose="02040603050505030304" pitchFamily="18" charset="0"/>
              </a:rPr>
              <a:t>Pengadilan</a:t>
            </a:r>
            <a:endParaRPr lang="en-US" altLang="id-ID" sz="2400" dirty="0">
              <a:latin typeface="Calisto MT" panose="02040603050505030304" pitchFamily="18" charset="0"/>
            </a:endParaRPr>
          </a:p>
          <a:p>
            <a:pPr lvl="2"/>
            <a:endParaRPr lang="en-US" altLang="id-ID" dirty="0">
              <a:latin typeface="Calisto MT" panose="02040603050505030304" pitchFamily="18" charset="0"/>
            </a:endParaRPr>
          </a:p>
          <a:p>
            <a:pPr lvl="1"/>
            <a:r>
              <a:rPr lang="en-US" altLang="id-ID" sz="2400" dirty="0" err="1">
                <a:latin typeface="Calisto MT" panose="02040603050505030304" pitchFamily="18" charset="0"/>
              </a:rPr>
              <a:t>Arbitrase</a:t>
            </a:r>
            <a:endParaRPr lang="en-US" altLang="id-ID" sz="2400" dirty="0">
              <a:latin typeface="Calisto MT" panose="02040603050505030304" pitchFamily="18" charset="0"/>
            </a:endParaRP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24371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id-ID" sz="2800" dirty="0" err="1">
                <a:solidFill>
                  <a:srgbClr val="0070C0"/>
                </a:solidFill>
                <a:latin typeface="Calisto MT" panose="02040603050505030304" pitchFamily="18" charset="0"/>
              </a:rPr>
              <a:t>Bagian</a:t>
            </a:r>
            <a:r>
              <a:rPr lang="en-US" altLang="id-ID" sz="2800" dirty="0">
                <a:solidFill>
                  <a:srgbClr val="0070C0"/>
                </a:solidFill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solidFill>
                  <a:srgbClr val="0070C0"/>
                </a:solidFill>
                <a:latin typeface="Calisto MT" panose="02040603050505030304" pitchFamily="18" charset="0"/>
              </a:rPr>
              <a:t>Penutup</a:t>
            </a:r>
            <a:endParaRPr lang="en-US" sz="2800" dirty="0">
              <a:solidFill>
                <a:srgbClr val="0070C0"/>
              </a:solidFill>
              <a:latin typeface="Calisto MT" panose="020406030505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id-ID" dirty="0">
              <a:latin typeface="Tahoma" panose="020B0604030504040204" pitchFamily="34" charset="0"/>
            </a:endParaRPr>
          </a:p>
          <a:p>
            <a:r>
              <a:rPr lang="en-US" altLang="id-ID" sz="2800" dirty="0" err="1">
                <a:latin typeface="Calisto MT" panose="02040603050505030304" pitchFamily="18" charset="0"/>
              </a:rPr>
              <a:t>Dalam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Bagian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Penutup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terdiri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dari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dua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hal</a:t>
            </a:r>
            <a:r>
              <a:rPr lang="en-US" altLang="id-ID" sz="2800" dirty="0">
                <a:latin typeface="Calisto MT" panose="02040603050505030304" pitchFamily="18" charset="0"/>
              </a:rPr>
              <a:t>:</a:t>
            </a:r>
          </a:p>
          <a:p>
            <a:pPr lvl="1"/>
            <a:r>
              <a:rPr lang="en-US" altLang="id-ID" sz="2800" dirty="0">
                <a:latin typeface="Calisto MT" panose="02040603050505030304" pitchFamily="18" charset="0"/>
              </a:rPr>
              <a:t>Sub </a:t>
            </a:r>
            <a:r>
              <a:rPr lang="en-US" altLang="id-ID" sz="2800" dirty="0" err="1">
                <a:latin typeface="Calisto MT" panose="02040603050505030304" pitchFamily="18" charset="0"/>
              </a:rPr>
              <a:t>Bagian</a:t>
            </a:r>
            <a:r>
              <a:rPr lang="en-US" altLang="id-ID" sz="2800" dirty="0">
                <a:latin typeface="Calisto MT" panose="02040603050505030304" pitchFamily="18" charset="0"/>
              </a:rPr>
              <a:t> Kata </a:t>
            </a:r>
            <a:r>
              <a:rPr lang="en-US" altLang="id-ID" sz="2800" dirty="0" err="1">
                <a:latin typeface="Calisto MT" panose="02040603050505030304" pitchFamily="18" charset="0"/>
              </a:rPr>
              <a:t>Penutup</a:t>
            </a:r>
            <a:endParaRPr lang="en-US" altLang="id-ID" sz="2800" dirty="0">
              <a:latin typeface="Calisto MT" panose="02040603050505030304" pitchFamily="18" charset="0"/>
            </a:endParaRPr>
          </a:p>
          <a:p>
            <a:pPr lvl="1"/>
            <a:r>
              <a:rPr lang="en-US" altLang="id-ID" sz="2800" dirty="0">
                <a:latin typeface="Calisto MT" panose="02040603050505030304" pitchFamily="18" charset="0"/>
              </a:rPr>
              <a:t>Sub </a:t>
            </a:r>
            <a:r>
              <a:rPr lang="en-US" altLang="id-ID" sz="2800" dirty="0" err="1">
                <a:latin typeface="Calisto MT" panose="02040603050505030304" pitchFamily="18" charset="0"/>
              </a:rPr>
              <a:t>Bagian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Penempatan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Tanda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Tangan</a:t>
            </a:r>
            <a:endParaRPr lang="en-US" altLang="id-ID" sz="2800" dirty="0">
              <a:latin typeface="Calisto MT" panose="0204060305050503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6163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5000">
              <a:schemeClr val="accent1">
                <a:lumMod val="5000"/>
                <a:lumOff val="95000"/>
              </a:schemeClr>
            </a:gs>
            <a:gs pos="86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36749"/>
          </a:xfrm>
        </p:spPr>
        <p:txBody>
          <a:bodyPr>
            <a:normAutofit fontScale="90000"/>
          </a:bodyPr>
          <a:lstStyle/>
          <a:p>
            <a:r>
              <a:rPr lang="en-US" altLang="id-ID" sz="5400" dirty="0"/>
              <a:t>ISI KESEPAKATAN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14816"/>
            <a:ext cx="10515600" cy="506214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ID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altLang="id-ID" sz="3200" dirty="0" err="1"/>
              <a:t>Pada</a:t>
            </a:r>
            <a:r>
              <a:rPr lang="en-US" altLang="id-ID" sz="3200" dirty="0"/>
              <a:t> </a:t>
            </a:r>
            <a:r>
              <a:rPr lang="en-US" altLang="id-ID" sz="3200" dirty="0" err="1"/>
              <a:t>dasarnya</a:t>
            </a:r>
            <a:r>
              <a:rPr lang="en-US" altLang="id-ID" sz="3200" dirty="0"/>
              <a:t> para </a:t>
            </a:r>
            <a:r>
              <a:rPr lang="en-US" altLang="id-ID" sz="3200" dirty="0" err="1"/>
              <a:t>pihak</a:t>
            </a:r>
            <a:r>
              <a:rPr lang="en-US" altLang="id-ID" sz="3200" dirty="0"/>
              <a:t> </a:t>
            </a:r>
            <a:r>
              <a:rPr lang="en-US" altLang="id-ID" sz="3200" dirty="0" err="1"/>
              <a:t>dapat</a:t>
            </a:r>
            <a:r>
              <a:rPr lang="en-US" altLang="id-ID" sz="3200" dirty="0"/>
              <a:t> </a:t>
            </a:r>
            <a:r>
              <a:rPr lang="en-US" altLang="id-ID" sz="3200" dirty="0" err="1"/>
              <a:t>memperjanjikan</a:t>
            </a:r>
            <a:r>
              <a:rPr lang="en-US" altLang="id-ID" sz="3200" dirty="0"/>
              <a:t> </a:t>
            </a:r>
            <a:r>
              <a:rPr lang="en-US" altLang="id-ID" sz="3200" dirty="0" err="1"/>
              <a:t>apa</a:t>
            </a:r>
            <a:r>
              <a:rPr lang="en-US" altLang="id-ID" sz="3200" dirty="0"/>
              <a:t> </a:t>
            </a:r>
            <a:r>
              <a:rPr lang="en-US" altLang="id-ID" sz="3200" dirty="0" err="1"/>
              <a:t>saja</a:t>
            </a:r>
            <a:r>
              <a:rPr lang="en-US" altLang="id-ID" sz="3200" dirty="0"/>
              <a:t> yang </a:t>
            </a:r>
            <a:r>
              <a:rPr lang="en-US" altLang="id-ID" sz="3200" dirty="0" err="1"/>
              <a:t>dikehendaki</a:t>
            </a:r>
            <a:endParaRPr lang="en-US" altLang="id-ID" sz="32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altLang="id-ID" sz="3200" dirty="0" err="1"/>
              <a:t>Prinsip</a:t>
            </a:r>
            <a:r>
              <a:rPr lang="en-US" altLang="id-ID" sz="3200" dirty="0"/>
              <a:t> </a:t>
            </a:r>
            <a:r>
              <a:rPr lang="en-US" altLang="id-ID" sz="3200" dirty="0" err="1"/>
              <a:t>diatas</a:t>
            </a:r>
            <a:r>
              <a:rPr lang="en-US" altLang="id-ID" sz="3200" dirty="0"/>
              <a:t> </a:t>
            </a:r>
            <a:r>
              <a:rPr lang="en-US" altLang="id-ID" sz="3200" dirty="0" err="1"/>
              <a:t>dikenal</a:t>
            </a:r>
            <a:r>
              <a:rPr lang="en-US" altLang="id-ID" sz="3200" dirty="0"/>
              <a:t> </a:t>
            </a:r>
            <a:r>
              <a:rPr lang="en-US" altLang="id-ID" sz="3200" dirty="0" err="1"/>
              <a:t>sebagai</a:t>
            </a:r>
            <a:r>
              <a:rPr lang="ja-JP" altLang="en-US" sz="3200" dirty="0">
                <a:latin typeface="Arial" panose="020B0604020202020204" pitchFamily="34" charset="0"/>
                <a:ea typeface="MS Mincho" panose="02020609040205080304" pitchFamily="49" charset="-128"/>
              </a:rPr>
              <a:t>“</a:t>
            </a:r>
            <a:r>
              <a:rPr lang="en-US" altLang="ja-JP" sz="3200" dirty="0" err="1"/>
              <a:t>kebebasan</a:t>
            </a:r>
            <a:r>
              <a:rPr lang="en-US" altLang="ja-JP" sz="3200" dirty="0"/>
              <a:t> </a:t>
            </a:r>
            <a:r>
              <a:rPr lang="en-US" altLang="ja-JP" sz="3200" dirty="0" err="1"/>
              <a:t>berkontrak</a:t>
            </a:r>
            <a:r>
              <a:rPr lang="en-US" altLang="ja-JP" sz="3200" dirty="0">
                <a:latin typeface="Arial" panose="020B0604020202020204" pitchFamily="34" charset="0"/>
                <a:ea typeface="MS Mincho" panose="02020609040205080304" pitchFamily="49" charset="-128"/>
              </a:rPr>
              <a:t>” </a:t>
            </a:r>
            <a:r>
              <a:rPr lang="en-US" altLang="ja-JP" sz="3200" dirty="0"/>
              <a:t>yang </a:t>
            </a:r>
            <a:r>
              <a:rPr lang="en-US" altLang="ja-JP" sz="3200" dirty="0" err="1"/>
              <a:t>diatur</a:t>
            </a:r>
            <a:r>
              <a:rPr lang="en-US" altLang="ja-JP" sz="3200" dirty="0"/>
              <a:t> </a:t>
            </a:r>
            <a:r>
              <a:rPr lang="en-US" altLang="ja-JP" sz="3200" dirty="0" err="1"/>
              <a:t>dalam</a:t>
            </a:r>
            <a:r>
              <a:rPr lang="en-US" altLang="ja-JP" sz="3200" dirty="0"/>
              <a:t> </a:t>
            </a:r>
            <a:r>
              <a:rPr lang="en-US" altLang="ja-JP" sz="3200" dirty="0" err="1"/>
              <a:t>Pasal</a:t>
            </a:r>
            <a:r>
              <a:rPr lang="en-US" altLang="ja-JP" sz="3200" dirty="0"/>
              <a:t> 1338 </a:t>
            </a:r>
            <a:r>
              <a:rPr lang="en-US" altLang="ja-JP" sz="3200" dirty="0" err="1"/>
              <a:t>Kitab</a:t>
            </a:r>
            <a:r>
              <a:rPr lang="en-US" altLang="ja-JP" sz="3200" dirty="0"/>
              <a:t> </a:t>
            </a:r>
            <a:r>
              <a:rPr lang="en-US" altLang="ja-JP" sz="3200" dirty="0" err="1"/>
              <a:t>Undang-undang</a:t>
            </a:r>
            <a:r>
              <a:rPr lang="en-US" altLang="ja-JP" sz="3200" dirty="0"/>
              <a:t> </a:t>
            </a:r>
            <a:r>
              <a:rPr lang="en-US" altLang="ja-JP" sz="3200" dirty="0" err="1"/>
              <a:t>Hukum</a:t>
            </a:r>
            <a:r>
              <a:rPr lang="en-US" altLang="ja-JP" sz="3200" dirty="0"/>
              <a:t> </a:t>
            </a:r>
            <a:r>
              <a:rPr lang="en-US" altLang="ja-JP" sz="3200" dirty="0" err="1"/>
              <a:t>Perdata</a:t>
            </a:r>
            <a:endParaRPr lang="en-US" altLang="ja-JP" sz="32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altLang="id-ID" sz="3200" dirty="0" err="1"/>
              <a:t>Bunyi</a:t>
            </a:r>
            <a:r>
              <a:rPr lang="en-US" altLang="id-ID" sz="3200" dirty="0"/>
              <a:t> </a:t>
            </a:r>
            <a:r>
              <a:rPr lang="en-US" altLang="id-ID" sz="3200" dirty="0" err="1"/>
              <a:t>Pasal</a:t>
            </a:r>
            <a:r>
              <a:rPr lang="en-US" altLang="id-ID" sz="3200" dirty="0"/>
              <a:t> 1338 </a:t>
            </a:r>
            <a:r>
              <a:rPr lang="en-US" altLang="id-ID" sz="3200" dirty="0" err="1"/>
              <a:t>adalah</a:t>
            </a:r>
            <a:r>
              <a:rPr lang="en-US" altLang="id-ID" sz="3200" dirty="0"/>
              <a:t> </a:t>
            </a:r>
            <a:r>
              <a:rPr lang="en-US" altLang="id-ID" sz="3200" dirty="0" err="1"/>
              <a:t>sebagai</a:t>
            </a:r>
            <a:r>
              <a:rPr lang="en-US" altLang="id-ID" sz="3200" dirty="0"/>
              <a:t> </a:t>
            </a:r>
            <a:r>
              <a:rPr lang="en-US" altLang="id-ID" sz="3200" dirty="0" err="1"/>
              <a:t>berikut</a:t>
            </a:r>
            <a:r>
              <a:rPr lang="en-US" altLang="id-ID" sz="3200" dirty="0"/>
              <a:t>:</a:t>
            </a:r>
          </a:p>
          <a:p>
            <a:pPr lvl="1"/>
            <a:r>
              <a:rPr lang="en-US" altLang="ja-JP" sz="2000" dirty="0" err="1"/>
              <a:t>Semua</a:t>
            </a:r>
            <a:r>
              <a:rPr lang="en-US" altLang="ja-JP" sz="2000" dirty="0"/>
              <a:t> </a:t>
            </a:r>
            <a:r>
              <a:rPr lang="en-US" altLang="ja-JP" sz="2000" dirty="0" err="1"/>
              <a:t>persetujuan</a:t>
            </a:r>
            <a:r>
              <a:rPr lang="en-US" altLang="ja-JP" sz="2000" dirty="0"/>
              <a:t> yang </a:t>
            </a:r>
            <a:r>
              <a:rPr lang="en-US" altLang="ja-JP" sz="2000" dirty="0" err="1"/>
              <a:t>dibuat</a:t>
            </a:r>
            <a:r>
              <a:rPr lang="en-US" altLang="ja-JP" sz="2000" dirty="0"/>
              <a:t> </a:t>
            </a:r>
            <a:r>
              <a:rPr lang="en-US" altLang="ja-JP" sz="2000" dirty="0" err="1"/>
              <a:t>secara</a:t>
            </a:r>
            <a:r>
              <a:rPr lang="en-US" altLang="ja-JP" sz="2000" dirty="0"/>
              <a:t> </a:t>
            </a:r>
            <a:r>
              <a:rPr lang="en-US" altLang="ja-JP" sz="2000" dirty="0" err="1"/>
              <a:t>sah</a:t>
            </a:r>
            <a:r>
              <a:rPr lang="en-US" altLang="ja-JP" sz="2000" dirty="0"/>
              <a:t> </a:t>
            </a:r>
            <a:r>
              <a:rPr lang="en-US" altLang="ja-JP" sz="2000" dirty="0" err="1"/>
              <a:t>berlaku</a:t>
            </a:r>
            <a:r>
              <a:rPr lang="en-US" altLang="ja-JP" sz="2000" dirty="0"/>
              <a:t> </a:t>
            </a:r>
            <a:r>
              <a:rPr lang="en-US" altLang="ja-JP" sz="2000" dirty="0" err="1"/>
              <a:t>sebagai</a:t>
            </a:r>
            <a:r>
              <a:rPr lang="en-US" altLang="ja-JP" sz="2000" dirty="0"/>
              <a:t> </a:t>
            </a:r>
            <a:r>
              <a:rPr lang="en-US" altLang="ja-JP" sz="2000" dirty="0" err="1"/>
              <a:t>undang-undang</a:t>
            </a:r>
            <a:r>
              <a:rPr lang="en-US" altLang="ja-JP" sz="2000" dirty="0"/>
              <a:t> </a:t>
            </a:r>
            <a:r>
              <a:rPr lang="en-US" altLang="ja-JP" sz="2000" dirty="0" err="1"/>
              <a:t>bagi</a:t>
            </a:r>
            <a:r>
              <a:rPr lang="en-US" altLang="ja-JP" sz="2000" dirty="0"/>
              <a:t> </a:t>
            </a:r>
            <a:r>
              <a:rPr lang="en-US" altLang="ja-JP" sz="2000" dirty="0" err="1"/>
              <a:t>mereka</a:t>
            </a:r>
            <a:r>
              <a:rPr lang="en-US" altLang="ja-JP" sz="2000" dirty="0"/>
              <a:t> yang </a:t>
            </a:r>
            <a:r>
              <a:rPr lang="en-US" altLang="ja-JP" sz="2000" dirty="0" err="1"/>
              <a:t>membuatnya</a:t>
            </a:r>
            <a:r>
              <a:rPr lang="en-US" altLang="ja-JP" sz="2000" dirty="0"/>
              <a:t> (</a:t>
            </a:r>
            <a:r>
              <a:rPr lang="en-US" altLang="ja-JP" sz="2000" dirty="0" err="1"/>
              <a:t>terjemahan</a:t>
            </a:r>
            <a:r>
              <a:rPr lang="en-US" altLang="ja-JP" sz="2000" dirty="0"/>
              <a:t>: </a:t>
            </a:r>
            <a:r>
              <a:rPr lang="en-US" altLang="ja-JP" sz="2000" dirty="0" err="1"/>
              <a:t>Subekti&amp;Tjitrosudibio</a:t>
            </a:r>
            <a:r>
              <a:rPr lang="en-US" altLang="ja-JP" sz="2000" dirty="0"/>
              <a:t>)</a:t>
            </a:r>
            <a:endParaRPr lang="en-US" altLang="id-ID" sz="2000" dirty="0"/>
          </a:p>
        </p:txBody>
      </p:sp>
    </p:spTree>
    <p:extLst>
      <p:ext uri="{BB962C8B-B14F-4D97-AF65-F5344CB8AC3E}">
        <p14:creationId xmlns:p14="http://schemas.microsoft.com/office/powerpoint/2010/main" val="27549694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5000">
              <a:schemeClr val="accent1">
                <a:lumMod val="5000"/>
                <a:lumOff val="95000"/>
              </a:schemeClr>
            </a:gs>
            <a:gs pos="86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1905"/>
          </a:xfrm>
        </p:spPr>
        <p:txBody>
          <a:bodyPr>
            <a:normAutofit fontScale="90000"/>
          </a:bodyPr>
          <a:lstStyle/>
          <a:p>
            <a:r>
              <a:rPr lang="en-ID" b="1" dirty="0" err="1">
                <a:solidFill>
                  <a:schemeClr val="bg1"/>
                </a:solidFill>
              </a:rPr>
              <a:t>Isu</a:t>
            </a:r>
            <a:r>
              <a:rPr lang="en-ID" b="1" dirty="0">
                <a:solidFill>
                  <a:schemeClr val="bg1"/>
                </a:solidFill>
              </a:rPr>
              <a:t> </a:t>
            </a:r>
            <a:r>
              <a:rPr lang="en-ID" b="1" dirty="0" err="1">
                <a:solidFill>
                  <a:schemeClr val="bg1"/>
                </a:solidFill>
              </a:rPr>
              <a:t>Hukum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65129"/>
            <a:ext cx="10515600" cy="4911834"/>
          </a:xfrm>
        </p:spPr>
        <p:txBody>
          <a:bodyPr>
            <a:normAutofit/>
          </a:bodyPr>
          <a:lstStyle/>
          <a:p>
            <a:endParaRPr lang="en-US" altLang="id-ID" dirty="0"/>
          </a:p>
          <a:p>
            <a:endParaRPr lang="en-US" altLang="id-ID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altLang="id-ID" dirty="0" err="1">
                <a:latin typeface="Calisto MT" panose="02040603050505030304" pitchFamily="18" charset="0"/>
              </a:rPr>
              <a:t>Hanya</a:t>
            </a:r>
            <a:r>
              <a:rPr lang="en-US" altLang="id-ID" dirty="0">
                <a:latin typeface="Calisto MT" panose="02040603050505030304" pitchFamily="18" charset="0"/>
              </a:rPr>
              <a:t> </a:t>
            </a:r>
            <a:r>
              <a:rPr lang="en-US" altLang="id-ID" dirty="0" err="1">
                <a:latin typeface="Calisto MT" panose="02040603050505030304" pitchFamily="18" charset="0"/>
              </a:rPr>
              <a:t>saja</a:t>
            </a:r>
            <a:r>
              <a:rPr lang="en-US" altLang="id-ID" dirty="0">
                <a:latin typeface="Calisto MT" panose="02040603050505030304" pitchFamily="18" charset="0"/>
              </a:rPr>
              <a:t> </a:t>
            </a:r>
            <a:r>
              <a:rPr lang="en-US" altLang="id-ID" dirty="0" err="1">
                <a:latin typeface="Calisto MT" panose="02040603050505030304" pitchFamily="18" charset="0"/>
              </a:rPr>
              <a:t>prinsip</a:t>
            </a:r>
            <a:r>
              <a:rPr lang="en-US" altLang="id-ID" dirty="0">
                <a:latin typeface="Calisto MT" panose="02040603050505030304" pitchFamily="18" charset="0"/>
              </a:rPr>
              <a:t> </a:t>
            </a:r>
            <a:r>
              <a:rPr lang="en-US" altLang="id-ID" dirty="0" err="1">
                <a:latin typeface="Calisto MT" panose="02040603050505030304" pitchFamily="18" charset="0"/>
              </a:rPr>
              <a:t>Kebebasan</a:t>
            </a:r>
            <a:r>
              <a:rPr lang="en-US" altLang="id-ID" dirty="0">
                <a:latin typeface="Calisto MT" panose="02040603050505030304" pitchFamily="18" charset="0"/>
              </a:rPr>
              <a:t> </a:t>
            </a:r>
            <a:r>
              <a:rPr lang="en-US" altLang="id-ID" dirty="0" err="1">
                <a:latin typeface="Calisto MT" panose="02040603050505030304" pitchFamily="18" charset="0"/>
              </a:rPr>
              <a:t>Berkontrak</a:t>
            </a:r>
            <a:r>
              <a:rPr lang="en-US" altLang="id-ID" dirty="0">
                <a:latin typeface="Calisto MT" panose="02040603050505030304" pitchFamily="18" charset="0"/>
              </a:rPr>
              <a:t> </a:t>
            </a:r>
            <a:r>
              <a:rPr lang="en-US" altLang="id-ID" dirty="0" err="1">
                <a:latin typeface="Calisto MT" panose="02040603050505030304" pitchFamily="18" charset="0"/>
              </a:rPr>
              <a:t>ada</a:t>
            </a:r>
            <a:r>
              <a:rPr lang="en-US" altLang="id-ID" dirty="0">
                <a:latin typeface="Calisto MT" panose="02040603050505030304" pitchFamily="18" charset="0"/>
              </a:rPr>
              <a:t> </a:t>
            </a:r>
            <a:r>
              <a:rPr lang="en-US" altLang="id-ID" dirty="0" err="1">
                <a:latin typeface="Calisto MT" panose="02040603050505030304" pitchFamily="18" charset="0"/>
              </a:rPr>
              <a:t>batasannya</a:t>
            </a:r>
            <a:endParaRPr lang="en-US" altLang="id-ID" dirty="0">
              <a:latin typeface="Calisto MT" panose="0204060305050503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id-ID" dirty="0" err="1">
                <a:latin typeface="Calisto MT" panose="02040603050505030304" pitchFamily="18" charset="0"/>
              </a:rPr>
              <a:t>Batasan</a:t>
            </a:r>
            <a:r>
              <a:rPr lang="en-US" altLang="id-ID" dirty="0">
                <a:latin typeface="Calisto MT" panose="02040603050505030304" pitchFamily="18" charset="0"/>
              </a:rPr>
              <a:t> </a:t>
            </a:r>
            <a:r>
              <a:rPr lang="en-US" altLang="id-ID" dirty="0" err="1">
                <a:latin typeface="Calisto MT" panose="02040603050505030304" pitchFamily="18" charset="0"/>
              </a:rPr>
              <a:t>dari</a:t>
            </a:r>
            <a:r>
              <a:rPr lang="en-US" altLang="id-ID" dirty="0">
                <a:latin typeface="Calisto MT" panose="02040603050505030304" pitchFamily="18" charset="0"/>
              </a:rPr>
              <a:t> </a:t>
            </a:r>
            <a:r>
              <a:rPr lang="en-US" altLang="id-ID" dirty="0" err="1">
                <a:latin typeface="Calisto MT" panose="02040603050505030304" pitchFamily="18" charset="0"/>
              </a:rPr>
              <a:t>Kebebasan</a:t>
            </a:r>
            <a:r>
              <a:rPr lang="en-US" altLang="id-ID" dirty="0">
                <a:latin typeface="Calisto MT" panose="02040603050505030304" pitchFamily="18" charset="0"/>
              </a:rPr>
              <a:t> </a:t>
            </a:r>
            <a:r>
              <a:rPr lang="en-US" altLang="id-ID" dirty="0" err="1">
                <a:latin typeface="Calisto MT" panose="02040603050505030304" pitchFamily="18" charset="0"/>
              </a:rPr>
              <a:t>Berkontrak</a:t>
            </a:r>
            <a:r>
              <a:rPr lang="en-US" altLang="id-ID" dirty="0">
                <a:latin typeface="Calisto MT" panose="02040603050505030304" pitchFamily="18" charset="0"/>
              </a:rPr>
              <a:t> </a:t>
            </a:r>
            <a:r>
              <a:rPr lang="en-US" altLang="id-ID" dirty="0" err="1">
                <a:latin typeface="Calisto MT" panose="02040603050505030304" pitchFamily="18" charset="0"/>
              </a:rPr>
              <a:t>diatur</a:t>
            </a:r>
            <a:r>
              <a:rPr lang="en-US" altLang="id-ID" dirty="0">
                <a:latin typeface="Calisto MT" panose="02040603050505030304" pitchFamily="18" charset="0"/>
              </a:rPr>
              <a:t> </a:t>
            </a:r>
            <a:r>
              <a:rPr lang="en-US" altLang="id-ID" dirty="0" err="1">
                <a:latin typeface="Calisto MT" panose="02040603050505030304" pitchFamily="18" charset="0"/>
              </a:rPr>
              <a:t>dalam</a:t>
            </a:r>
            <a:r>
              <a:rPr lang="en-US" altLang="id-ID" dirty="0">
                <a:latin typeface="Calisto MT" panose="02040603050505030304" pitchFamily="18" charset="0"/>
              </a:rPr>
              <a:t> </a:t>
            </a:r>
            <a:r>
              <a:rPr lang="en-US" altLang="id-ID" dirty="0" err="1">
                <a:latin typeface="Calisto MT" panose="02040603050505030304" pitchFamily="18" charset="0"/>
              </a:rPr>
              <a:t>Pasal</a:t>
            </a:r>
            <a:r>
              <a:rPr lang="en-US" altLang="id-ID" dirty="0">
                <a:latin typeface="Calisto MT" panose="02040603050505030304" pitchFamily="18" charset="0"/>
              </a:rPr>
              <a:t> 1337 </a:t>
            </a:r>
            <a:r>
              <a:rPr lang="en-US" altLang="id-ID" dirty="0" err="1">
                <a:latin typeface="Calisto MT" panose="02040603050505030304" pitchFamily="18" charset="0"/>
              </a:rPr>
              <a:t>KUHPerdata</a:t>
            </a:r>
            <a:r>
              <a:rPr lang="en-US" altLang="id-ID" dirty="0">
                <a:latin typeface="Calisto MT" panose="02040603050505030304" pitchFamily="18" charset="0"/>
              </a:rPr>
              <a:t> </a:t>
            </a:r>
            <a:r>
              <a:rPr lang="en-US" altLang="id-ID" dirty="0" err="1">
                <a:latin typeface="Calisto MT" panose="02040603050505030304" pitchFamily="18" charset="0"/>
              </a:rPr>
              <a:t>dimana</a:t>
            </a:r>
            <a:r>
              <a:rPr lang="en-US" altLang="id-ID" dirty="0">
                <a:latin typeface="Calisto MT" panose="02040603050505030304" pitchFamily="18" charset="0"/>
              </a:rPr>
              <a:t> </a:t>
            </a:r>
            <a:r>
              <a:rPr lang="en-US" altLang="id-ID" dirty="0" err="1">
                <a:latin typeface="Calisto MT" panose="02040603050505030304" pitchFamily="18" charset="0"/>
              </a:rPr>
              <a:t>disebutkan</a:t>
            </a:r>
            <a:r>
              <a:rPr lang="en-US" altLang="id-ID" dirty="0">
                <a:latin typeface="Calisto MT" panose="02040603050505030304" pitchFamily="18" charset="0"/>
              </a:rPr>
              <a:t> </a:t>
            </a:r>
            <a:r>
              <a:rPr lang="en-US" altLang="id-ID" dirty="0" err="1">
                <a:latin typeface="Calisto MT" panose="02040603050505030304" pitchFamily="18" charset="0"/>
              </a:rPr>
              <a:t>bahwa</a:t>
            </a:r>
            <a:r>
              <a:rPr lang="en-US" altLang="id-ID" dirty="0">
                <a:latin typeface="Calisto MT" panose="02040603050505030304" pitchFamily="18" charset="0"/>
              </a:rPr>
              <a:t> </a:t>
            </a:r>
            <a:r>
              <a:rPr lang="en-US" altLang="id-ID" dirty="0" err="1">
                <a:latin typeface="Calisto MT" panose="02040603050505030304" pitchFamily="18" charset="0"/>
              </a:rPr>
              <a:t>batasannya</a:t>
            </a:r>
            <a:r>
              <a:rPr lang="en-US" altLang="id-ID" dirty="0">
                <a:latin typeface="Calisto MT" panose="02040603050505030304" pitchFamily="18" charset="0"/>
              </a:rPr>
              <a:t> </a:t>
            </a:r>
            <a:r>
              <a:rPr lang="en-US" altLang="id-ID" dirty="0" err="1">
                <a:latin typeface="Calisto MT" panose="02040603050505030304" pitchFamily="18" charset="0"/>
              </a:rPr>
              <a:t>adalah</a:t>
            </a:r>
            <a:r>
              <a:rPr lang="en-US" altLang="id-ID" dirty="0">
                <a:latin typeface="Calisto MT" panose="02040603050505030304" pitchFamily="18" charset="0"/>
              </a:rPr>
              <a:t>:</a:t>
            </a:r>
          </a:p>
          <a:p>
            <a:pPr lvl="1"/>
            <a:r>
              <a:rPr lang="en-US" altLang="id-ID" dirty="0" err="1">
                <a:latin typeface="Calisto MT" panose="02040603050505030304" pitchFamily="18" charset="0"/>
              </a:rPr>
              <a:t>Kepatutan</a:t>
            </a:r>
            <a:r>
              <a:rPr lang="en-US" altLang="id-ID" dirty="0">
                <a:latin typeface="Calisto MT" panose="02040603050505030304" pitchFamily="18" charset="0"/>
              </a:rPr>
              <a:t>;</a:t>
            </a:r>
          </a:p>
          <a:p>
            <a:pPr lvl="1"/>
            <a:r>
              <a:rPr lang="en-US" altLang="id-ID" dirty="0" err="1">
                <a:latin typeface="Calisto MT" panose="02040603050505030304" pitchFamily="18" charset="0"/>
              </a:rPr>
              <a:t>Kebiasaan</a:t>
            </a:r>
            <a:r>
              <a:rPr lang="en-US" altLang="id-ID" dirty="0">
                <a:latin typeface="Calisto MT" panose="02040603050505030304" pitchFamily="18" charset="0"/>
              </a:rPr>
              <a:t>; </a:t>
            </a:r>
            <a:r>
              <a:rPr lang="en-US" altLang="id-ID" dirty="0" err="1">
                <a:latin typeface="Calisto MT" panose="02040603050505030304" pitchFamily="18" charset="0"/>
              </a:rPr>
              <a:t>dan</a:t>
            </a:r>
            <a:endParaRPr lang="en-US" altLang="id-ID" dirty="0">
              <a:latin typeface="Calisto MT" panose="02040603050505030304" pitchFamily="18" charset="0"/>
            </a:endParaRPr>
          </a:p>
          <a:p>
            <a:pPr lvl="1"/>
            <a:r>
              <a:rPr lang="en-US" altLang="id-ID" dirty="0" err="1">
                <a:latin typeface="Calisto MT" panose="02040603050505030304" pitchFamily="18" charset="0"/>
              </a:rPr>
              <a:t>Undang-undang</a:t>
            </a:r>
            <a:r>
              <a:rPr lang="en-US" altLang="id-ID" dirty="0">
                <a:latin typeface="Calisto MT" panose="02040603050505030304" pitchFamily="18" charset="0"/>
              </a:rPr>
              <a:t>/</a:t>
            </a:r>
            <a:r>
              <a:rPr lang="en-US" altLang="id-ID" dirty="0" err="1">
                <a:latin typeface="Calisto MT" panose="02040603050505030304" pitchFamily="18" charset="0"/>
              </a:rPr>
              <a:t>Hukum</a:t>
            </a:r>
            <a:endParaRPr lang="en-US" altLang="id-ID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51950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5000">
              <a:schemeClr val="accent1">
                <a:lumMod val="5000"/>
                <a:lumOff val="95000"/>
              </a:schemeClr>
            </a:gs>
            <a:gs pos="86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36957"/>
          </a:xfrm>
        </p:spPr>
        <p:txBody>
          <a:bodyPr>
            <a:normAutofit fontScale="90000"/>
          </a:bodyPr>
          <a:lstStyle/>
          <a:p>
            <a:r>
              <a:rPr lang="en-ID" b="1" dirty="0" err="1">
                <a:solidFill>
                  <a:schemeClr val="bg1"/>
                </a:solidFill>
              </a:rPr>
              <a:t>Rumusan</a:t>
            </a:r>
            <a:r>
              <a:rPr lang="en-ID" b="1" dirty="0">
                <a:solidFill>
                  <a:schemeClr val="bg1"/>
                </a:solidFill>
              </a:rPr>
              <a:t> </a:t>
            </a:r>
            <a:r>
              <a:rPr lang="en-ID" b="1" dirty="0" err="1">
                <a:solidFill>
                  <a:schemeClr val="bg1"/>
                </a:solidFill>
              </a:rPr>
              <a:t>Masalah</a:t>
            </a:r>
            <a:r>
              <a:rPr lang="en-ID" b="1" dirty="0">
                <a:solidFill>
                  <a:schemeClr val="bg1"/>
                </a:solidFill>
              </a:rPr>
              <a:t> </a:t>
            </a:r>
            <a:r>
              <a:rPr lang="en-ID" b="1" dirty="0" err="1">
                <a:solidFill>
                  <a:schemeClr val="bg1"/>
                </a:solidFill>
              </a:rPr>
              <a:t>dan</a:t>
            </a:r>
            <a:r>
              <a:rPr lang="en-ID" b="1" dirty="0">
                <a:solidFill>
                  <a:schemeClr val="bg1"/>
                </a:solidFill>
              </a:rPr>
              <a:t> </a:t>
            </a:r>
            <a:r>
              <a:rPr lang="en-ID" b="1" dirty="0" err="1">
                <a:solidFill>
                  <a:schemeClr val="bg1"/>
                </a:solidFill>
              </a:rPr>
              <a:t>Tujuan</a:t>
            </a:r>
            <a:r>
              <a:rPr lang="en-ID" b="1" dirty="0">
                <a:solidFill>
                  <a:schemeClr val="bg1"/>
                </a:solidFill>
              </a:rPr>
              <a:t> </a:t>
            </a:r>
            <a:r>
              <a:rPr lang="en-ID" b="1" dirty="0" err="1">
                <a:solidFill>
                  <a:schemeClr val="bg1"/>
                </a:solidFill>
              </a:rPr>
              <a:t>Riset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27551"/>
            <a:ext cx="10515600" cy="4949412"/>
          </a:xfrm>
        </p:spPr>
        <p:txBody>
          <a:bodyPr/>
          <a:lstStyle/>
          <a:p>
            <a:r>
              <a:rPr lang="en-US" altLang="id-ID" sz="2800" dirty="0" err="1">
                <a:latin typeface="Calisto MT" panose="02040603050505030304" pitchFamily="18" charset="0"/>
              </a:rPr>
              <a:t>Pasal</a:t>
            </a:r>
            <a:r>
              <a:rPr lang="en-US" altLang="id-ID" sz="2800" dirty="0">
                <a:latin typeface="Calisto MT" panose="02040603050505030304" pitchFamily="18" charset="0"/>
              </a:rPr>
              <a:t> 1320 </a:t>
            </a:r>
            <a:r>
              <a:rPr lang="en-US" altLang="id-ID" sz="2800" dirty="0" err="1">
                <a:latin typeface="Calisto MT" panose="02040603050505030304" pitchFamily="18" charset="0"/>
              </a:rPr>
              <a:t>KUHPer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menyebutkan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untuk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sahnya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persetujuan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diperlukan</a:t>
            </a:r>
            <a:r>
              <a:rPr lang="en-US" altLang="id-ID" sz="2800" dirty="0">
                <a:latin typeface="Calisto MT" panose="02040603050505030304" pitchFamily="18" charset="0"/>
              </a:rPr>
              <a:t> 4 </a:t>
            </a:r>
            <a:r>
              <a:rPr lang="en-US" altLang="id-ID" sz="2800" dirty="0" err="1">
                <a:latin typeface="Calisto MT" panose="02040603050505030304" pitchFamily="18" charset="0"/>
              </a:rPr>
              <a:t>syarat</a:t>
            </a:r>
            <a:r>
              <a:rPr lang="en-US" altLang="id-ID" sz="2800" dirty="0">
                <a:latin typeface="Calisto MT" panose="02040603050505030304" pitchFamily="18" charset="0"/>
              </a:rPr>
              <a:t>:</a:t>
            </a:r>
          </a:p>
          <a:p>
            <a:pPr lvl="1"/>
            <a:r>
              <a:rPr lang="en-US" altLang="id-ID" sz="2800" dirty="0" err="1">
                <a:latin typeface="Calisto MT" panose="02040603050505030304" pitchFamily="18" charset="0"/>
              </a:rPr>
              <a:t>Kesepakatan</a:t>
            </a:r>
            <a:endParaRPr lang="en-US" altLang="id-ID" sz="2800" dirty="0">
              <a:latin typeface="Calisto MT" panose="02040603050505030304" pitchFamily="18" charset="0"/>
            </a:endParaRPr>
          </a:p>
          <a:p>
            <a:pPr lvl="1"/>
            <a:r>
              <a:rPr lang="en-US" altLang="id-ID" sz="2800" dirty="0" err="1">
                <a:latin typeface="Calisto MT" panose="02040603050505030304" pitchFamily="18" charset="0"/>
              </a:rPr>
              <a:t>Kecakapan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untuk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membuat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suatu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perikatan</a:t>
            </a:r>
            <a:endParaRPr lang="en-US" altLang="id-ID" sz="2800" dirty="0">
              <a:latin typeface="Calisto MT" panose="02040603050505030304" pitchFamily="18" charset="0"/>
            </a:endParaRPr>
          </a:p>
          <a:p>
            <a:pPr lvl="1"/>
            <a:r>
              <a:rPr lang="en-US" altLang="id-ID" sz="2800" dirty="0" err="1">
                <a:latin typeface="Calisto MT" panose="02040603050505030304" pitchFamily="18" charset="0"/>
              </a:rPr>
              <a:t>Suatu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hal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tertentu</a:t>
            </a:r>
            <a:endParaRPr lang="en-US" altLang="id-ID" sz="2800" dirty="0">
              <a:latin typeface="Calisto MT" panose="02040603050505030304" pitchFamily="18" charset="0"/>
            </a:endParaRPr>
          </a:p>
          <a:p>
            <a:pPr lvl="1"/>
            <a:r>
              <a:rPr lang="en-US" altLang="id-ID" sz="2800" dirty="0" err="1">
                <a:latin typeface="Calisto MT" panose="02040603050505030304" pitchFamily="18" charset="0"/>
              </a:rPr>
              <a:t>Suatu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sebab</a:t>
            </a:r>
            <a:r>
              <a:rPr lang="en-US" altLang="id-ID" sz="2800" dirty="0">
                <a:latin typeface="Calisto MT" panose="02040603050505030304" pitchFamily="18" charset="0"/>
              </a:rPr>
              <a:t> yang halal</a:t>
            </a:r>
          </a:p>
          <a:p>
            <a:pPr marL="0" lvl="0" indent="0">
              <a:buNone/>
            </a:pPr>
            <a:r>
              <a:rPr lang="id-ID" b="1" dirty="0">
                <a:latin typeface="Calisto MT" panose="02040603050505030304" pitchFamily="18" charset="0"/>
                <a:cs typeface="Arial" panose="020B0604020202020204" pitchFamily="34" charset="0"/>
              </a:rPr>
              <a:t> </a:t>
            </a:r>
            <a:endParaRPr lang="en-US" dirty="0">
              <a:latin typeface="Calisto MT" panose="02040603050505030304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09962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5000">
              <a:schemeClr val="accent1">
                <a:lumMod val="5000"/>
                <a:lumOff val="95000"/>
              </a:schemeClr>
            </a:gs>
            <a:gs pos="86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id-ID" sz="5400" dirty="0" err="1"/>
              <a:t>Kontrak</a:t>
            </a:r>
            <a:r>
              <a:rPr lang="en-US" altLang="id-ID" sz="5400" dirty="0"/>
              <a:t> APA HARUS </a:t>
            </a:r>
            <a:r>
              <a:rPr lang="en-US" altLang="id-ID" sz="5400" dirty="0" err="1"/>
              <a:t>Tertulis</a:t>
            </a:r>
            <a:r>
              <a:rPr lang="en-US" altLang="id-ID" sz="5400" dirty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en-ID" dirty="0"/>
          </a:p>
          <a:p>
            <a:pPr marL="0" indent="0">
              <a:buNone/>
            </a:pPr>
            <a:endParaRPr lang="en-ID" dirty="0"/>
          </a:p>
          <a:p>
            <a:pPr marL="0" indent="0">
              <a:buNone/>
            </a:pPr>
            <a:endParaRPr lang="en-ID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altLang="id-ID" sz="4800" dirty="0" err="1"/>
              <a:t>Kontrak</a:t>
            </a:r>
            <a:r>
              <a:rPr lang="en-US" altLang="id-ID" sz="4800" dirty="0"/>
              <a:t> </a:t>
            </a:r>
            <a:r>
              <a:rPr lang="en-US" altLang="id-ID" sz="4800" dirty="0" err="1"/>
              <a:t>atau</a:t>
            </a:r>
            <a:r>
              <a:rPr lang="en-US" altLang="id-ID" sz="4800" dirty="0"/>
              <a:t> </a:t>
            </a:r>
            <a:r>
              <a:rPr lang="en-US" altLang="id-ID" sz="4800" dirty="0" err="1"/>
              <a:t>perjanjian</a:t>
            </a:r>
            <a:r>
              <a:rPr lang="en-US" altLang="id-ID" sz="4800" dirty="0"/>
              <a:t> </a:t>
            </a:r>
            <a:r>
              <a:rPr lang="en-US" altLang="id-ID" sz="4800" dirty="0" err="1"/>
              <a:t>tidak</a:t>
            </a:r>
            <a:r>
              <a:rPr lang="en-US" altLang="id-ID" sz="4800" dirty="0"/>
              <a:t> </a:t>
            </a:r>
            <a:r>
              <a:rPr lang="en-US" altLang="id-ID" sz="4800" dirty="0" err="1"/>
              <a:t>harus</a:t>
            </a:r>
            <a:r>
              <a:rPr lang="en-US" altLang="id-ID" sz="4800" dirty="0"/>
              <a:t> </a:t>
            </a:r>
            <a:r>
              <a:rPr lang="en-US" altLang="id-ID" sz="4800" dirty="0" err="1"/>
              <a:t>dalam</a:t>
            </a:r>
            <a:r>
              <a:rPr lang="en-US" altLang="id-ID" sz="4800" dirty="0"/>
              <a:t> </a:t>
            </a:r>
            <a:r>
              <a:rPr lang="en-US" altLang="id-ID" sz="4800" dirty="0" err="1"/>
              <a:t>bentuk</a:t>
            </a:r>
            <a:r>
              <a:rPr lang="en-US" altLang="id-ID" sz="4800" dirty="0"/>
              <a:t> </a:t>
            </a:r>
            <a:r>
              <a:rPr lang="en-US" altLang="id-ID" sz="4800" dirty="0" err="1"/>
              <a:t>tertulis</a:t>
            </a:r>
            <a:endParaRPr lang="en-US" altLang="id-ID" sz="48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altLang="id-ID" sz="4800" dirty="0" err="1"/>
              <a:t>Bentuk</a:t>
            </a:r>
            <a:r>
              <a:rPr lang="en-US" altLang="id-ID" sz="4800" dirty="0"/>
              <a:t> </a:t>
            </a:r>
            <a:r>
              <a:rPr lang="en-US" altLang="id-ID" sz="4800" dirty="0" err="1"/>
              <a:t>lisan</a:t>
            </a:r>
            <a:r>
              <a:rPr lang="en-US" altLang="id-ID" sz="4800" dirty="0"/>
              <a:t> </a:t>
            </a:r>
            <a:r>
              <a:rPr lang="en-US" altLang="id-ID" sz="4800" dirty="0" err="1"/>
              <a:t>atau</a:t>
            </a:r>
            <a:r>
              <a:rPr lang="en-US" altLang="id-ID" sz="4800" dirty="0"/>
              <a:t> </a:t>
            </a:r>
            <a:r>
              <a:rPr lang="en-US" altLang="id-ID" sz="4800" dirty="0" err="1"/>
              <a:t>tertulis</a:t>
            </a:r>
            <a:r>
              <a:rPr lang="en-US" altLang="id-ID" sz="4800" dirty="0"/>
              <a:t> </a:t>
            </a:r>
            <a:r>
              <a:rPr lang="en-US" altLang="id-ID" sz="4800" dirty="0" err="1"/>
              <a:t>dari</a:t>
            </a:r>
            <a:r>
              <a:rPr lang="en-US" altLang="id-ID" sz="4800" dirty="0"/>
              <a:t> </a:t>
            </a:r>
            <a:r>
              <a:rPr lang="en-US" altLang="id-ID" sz="4800" dirty="0" err="1"/>
              <a:t>sebuah</a:t>
            </a:r>
            <a:r>
              <a:rPr lang="en-US" altLang="id-ID" sz="4800" dirty="0"/>
              <a:t> </a:t>
            </a:r>
            <a:r>
              <a:rPr lang="en-US" altLang="id-ID" sz="4800" dirty="0" err="1"/>
              <a:t>kontrak</a:t>
            </a:r>
            <a:r>
              <a:rPr lang="en-US" altLang="id-ID" sz="4800" dirty="0"/>
              <a:t> </a:t>
            </a:r>
            <a:r>
              <a:rPr lang="en-US" altLang="id-ID" sz="4800" dirty="0" err="1"/>
              <a:t>lebih</a:t>
            </a:r>
            <a:r>
              <a:rPr lang="en-US" altLang="id-ID" sz="4800" dirty="0"/>
              <a:t> </a:t>
            </a:r>
            <a:r>
              <a:rPr lang="en-US" altLang="id-ID" sz="4800" dirty="0" err="1"/>
              <a:t>untuk</a:t>
            </a:r>
            <a:r>
              <a:rPr lang="en-US" altLang="id-ID" sz="4800" dirty="0"/>
              <a:t> </a:t>
            </a:r>
            <a:r>
              <a:rPr lang="en-US" altLang="id-ID" sz="4800" dirty="0" err="1"/>
              <a:t>keperluan</a:t>
            </a:r>
            <a:r>
              <a:rPr lang="en-US" altLang="id-ID" sz="4800" dirty="0"/>
              <a:t> </a:t>
            </a:r>
            <a:r>
              <a:rPr lang="en-US" altLang="id-ID" sz="4800" dirty="0" err="1"/>
              <a:t>pembuktian</a:t>
            </a:r>
            <a:endParaRPr lang="en-US" altLang="id-ID" sz="48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altLang="id-ID" sz="4800" dirty="0" err="1"/>
              <a:t>Kontrak</a:t>
            </a:r>
            <a:r>
              <a:rPr lang="en-US" altLang="id-ID" sz="4800" dirty="0"/>
              <a:t> </a:t>
            </a:r>
            <a:r>
              <a:rPr lang="en-US" altLang="id-ID" sz="4800" dirty="0" err="1"/>
              <a:t>dalam</a:t>
            </a:r>
            <a:r>
              <a:rPr lang="en-US" altLang="id-ID" sz="4800" dirty="0"/>
              <a:t> </a:t>
            </a:r>
            <a:r>
              <a:rPr lang="en-US" altLang="id-ID" sz="4800" dirty="0" err="1"/>
              <a:t>bentuk</a:t>
            </a:r>
            <a:r>
              <a:rPr lang="en-US" altLang="id-ID" sz="4800" dirty="0"/>
              <a:t> </a:t>
            </a:r>
            <a:r>
              <a:rPr lang="en-US" altLang="id-ID" sz="4800" dirty="0" err="1"/>
              <a:t>lisan</a:t>
            </a:r>
            <a:r>
              <a:rPr lang="en-US" altLang="id-ID" sz="4800" dirty="0"/>
              <a:t> </a:t>
            </a:r>
            <a:r>
              <a:rPr lang="en-US" altLang="id-ID" sz="4800" dirty="0" err="1"/>
              <a:t>mempunyai</a:t>
            </a:r>
            <a:r>
              <a:rPr lang="en-US" altLang="id-ID" sz="4800" dirty="0"/>
              <a:t> </a:t>
            </a:r>
            <a:r>
              <a:rPr lang="en-US" altLang="id-ID" sz="4800" dirty="0" err="1"/>
              <a:t>kekuatan</a:t>
            </a:r>
            <a:r>
              <a:rPr lang="en-US" altLang="id-ID" sz="4800" dirty="0"/>
              <a:t> </a:t>
            </a:r>
            <a:r>
              <a:rPr lang="en-US" altLang="id-ID" sz="4800" dirty="0" err="1"/>
              <a:t>pembuktian</a:t>
            </a:r>
            <a:r>
              <a:rPr lang="en-US" altLang="id-ID" sz="4800" dirty="0"/>
              <a:t> yang </a:t>
            </a:r>
            <a:r>
              <a:rPr lang="en-US" altLang="id-ID" sz="4800" dirty="0" err="1"/>
              <a:t>lemah</a:t>
            </a:r>
            <a:endParaRPr lang="en-US" altLang="id-ID" sz="4800" dirty="0"/>
          </a:p>
        </p:txBody>
      </p:sp>
    </p:spTree>
    <p:extLst>
      <p:ext uri="{BB962C8B-B14F-4D97-AF65-F5344CB8AC3E}">
        <p14:creationId xmlns:p14="http://schemas.microsoft.com/office/powerpoint/2010/main" val="36696019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5000">
              <a:schemeClr val="accent1">
                <a:lumMod val="5000"/>
                <a:lumOff val="95000"/>
              </a:schemeClr>
            </a:gs>
            <a:gs pos="86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3255"/>
            <a:ext cx="10515600" cy="5887233"/>
          </a:xfrm>
        </p:spPr>
        <p:txBody>
          <a:bodyPr>
            <a:normAutofit/>
          </a:bodyPr>
          <a:lstStyle/>
          <a:p>
            <a:r>
              <a:rPr lang="en-US" altLang="id-ID" sz="3200" dirty="0" err="1">
                <a:latin typeface="Calisto MT" panose="02040603050505030304" pitchFamily="18" charset="0"/>
              </a:rPr>
              <a:t>Kontrak</a:t>
            </a:r>
            <a:r>
              <a:rPr lang="en-US" altLang="id-ID" sz="3200" dirty="0">
                <a:latin typeface="Calisto MT" panose="02040603050505030304" pitchFamily="18" charset="0"/>
              </a:rPr>
              <a:t> </a:t>
            </a:r>
            <a:r>
              <a:rPr lang="en-US" altLang="id-ID" sz="3200" dirty="0" err="1">
                <a:latin typeface="Calisto MT" panose="02040603050505030304" pitchFamily="18" charset="0"/>
              </a:rPr>
              <a:t>dalam</a:t>
            </a:r>
            <a:r>
              <a:rPr lang="en-US" altLang="id-ID" sz="3200" dirty="0">
                <a:latin typeface="Calisto MT" panose="02040603050505030304" pitchFamily="18" charset="0"/>
              </a:rPr>
              <a:t> </a:t>
            </a:r>
            <a:r>
              <a:rPr lang="en-US" altLang="id-ID" sz="3200" dirty="0" err="1">
                <a:latin typeface="Calisto MT" panose="02040603050505030304" pitchFamily="18" charset="0"/>
              </a:rPr>
              <a:t>bentuk</a:t>
            </a:r>
            <a:r>
              <a:rPr lang="en-US" altLang="id-ID" sz="3200" dirty="0">
                <a:latin typeface="Calisto MT" panose="02040603050505030304" pitchFamily="18" charset="0"/>
              </a:rPr>
              <a:t> </a:t>
            </a:r>
            <a:r>
              <a:rPr lang="en-US" altLang="id-ID" sz="3200" dirty="0" err="1">
                <a:latin typeface="Calisto MT" panose="02040603050505030304" pitchFamily="18" charset="0"/>
              </a:rPr>
              <a:t>tertulis</a:t>
            </a:r>
            <a:r>
              <a:rPr lang="en-US" altLang="id-ID" sz="3200" dirty="0">
                <a:latin typeface="Calisto MT" panose="02040603050505030304" pitchFamily="18" charset="0"/>
              </a:rPr>
              <a:t> </a:t>
            </a:r>
            <a:r>
              <a:rPr lang="en-US" altLang="id-ID" sz="3200" dirty="0" err="1">
                <a:latin typeface="Calisto MT" panose="02040603050505030304" pitchFamily="18" charset="0"/>
              </a:rPr>
              <a:t>dapat</a:t>
            </a:r>
            <a:r>
              <a:rPr lang="en-US" altLang="id-ID" sz="3200" dirty="0">
                <a:latin typeface="Calisto MT" panose="02040603050505030304" pitchFamily="18" charset="0"/>
              </a:rPr>
              <a:t> </a:t>
            </a:r>
            <a:r>
              <a:rPr lang="en-US" altLang="id-ID" sz="3200" dirty="0" err="1">
                <a:latin typeface="Calisto MT" panose="02040603050505030304" pitchFamily="18" charset="0"/>
              </a:rPr>
              <a:t>dibedakan</a:t>
            </a:r>
            <a:r>
              <a:rPr lang="en-US" altLang="id-ID" sz="3200" dirty="0">
                <a:latin typeface="Calisto MT" panose="02040603050505030304" pitchFamily="18" charset="0"/>
              </a:rPr>
              <a:t> </a:t>
            </a:r>
            <a:r>
              <a:rPr lang="en-US" altLang="id-ID" sz="3200" dirty="0" err="1">
                <a:latin typeface="Calisto MT" panose="02040603050505030304" pitchFamily="18" charset="0"/>
              </a:rPr>
              <a:t>antara</a:t>
            </a:r>
            <a:r>
              <a:rPr lang="en-US" altLang="id-ID" sz="3200" dirty="0">
                <a:latin typeface="Calisto MT" panose="02040603050505030304" pitchFamily="18" charset="0"/>
              </a:rPr>
              <a:t>:</a:t>
            </a:r>
          </a:p>
          <a:p>
            <a:endParaRPr lang="en-US" altLang="id-ID" sz="3200" dirty="0">
              <a:latin typeface="Calisto MT" panose="02040603050505030304" pitchFamily="18" charset="0"/>
            </a:endParaRPr>
          </a:p>
          <a:p>
            <a:pPr lvl="1"/>
            <a:r>
              <a:rPr lang="en-US" altLang="id-ID" sz="2800" dirty="0" err="1">
                <a:latin typeface="Calisto MT" panose="02040603050505030304" pitchFamily="18" charset="0"/>
              </a:rPr>
              <a:t>Dibawah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tangan</a:t>
            </a:r>
            <a:endParaRPr lang="en-US" altLang="id-ID" sz="2800" dirty="0">
              <a:latin typeface="Calisto MT" panose="02040603050505030304" pitchFamily="18" charset="0"/>
            </a:endParaRPr>
          </a:p>
          <a:p>
            <a:pPr lvl="2"/>
            <a:r>
              <a:rPr lang="en-US" altLang="id-ID" sz="2000" dirty="0" err="1">
                <a:latin typeface="Calisto MT" panose="02040603050505030304" pitchFamily="18" charset="0"/>
              </a:rPr>
              <a:t>Didaftarkan</a:t>
            </a:r>
            <a:r>
              <a:rPr lang="en-US" altLang="id-ID" sz="2000" dirty="0">
                <a:latin typeface="Calisto MT" panose="02040603050505030304" pitchFamily="18" charset="0"/>
              </a:rPr>
              <a:t> </a:t>
            </a:r>
            <a:r>
              <a:rPr lang="en-US" altLang="id-ID" sz="2000" dirty="0" err="1">
                <a:latin typeface="Calisto MT" panose="02040603050505030304" pitchFamily="18" charset="0"/>
              </a:rPr>
              <a:t>ke</a:t>
            </a:r>
            <a:r>
              <a:rPr lang="en-US" altLang="id-ID" sz="2000" dirty="0">
                <a:latin typeface="Calisto MT" panose="02040603050505030304" pitchFamily="18" charset="0"/>
              </a:rPr>
              <a:t> </a:t>
            </a:r>
            <a:r>
              <a:rPr lang="en-US" altLang="id-ID" sz="2000" dirty="0" err="1">
                <a:latin typeface="Calisto MT" panose="02040603050505030304" pitchFamily="18" charset="0"/>
              </a:rPr>
              <a:t>notaris</a:t>
            </a:r>
            <a:endParaRPr lang="en-US" altLang="id-ID" sz="2000" dirty="0">
              <a:latin typeface="Calisto MT" panose="02040603050505030304" pitchFamily="18" charset="0"/>
            </a:endParaRPr>
          </a:p>
          <a:p>
            <a:pPr lvl="2"/>
            <a:r>
              <a:rPr lang="en-US" altLang="id-ID" sz="2000" dirty="0" err="1">
                <a:latin typeface="Calisto MT" panose="02040603050505030304" pitchFamily="18" charset="0"/>
              </a:rPr>
              <a:t>Dilegalisir</a:t>
            </a:r>
            <a:r>
              <a:rPr lang="en-US" altLang="id-ID" sz="2000" dirty="0">
                <a:latin typeface="Calisto MT" panose="02040603050505030304" pitchFamily="18" charset="0"/>
              </a:rPr>
              <a:t> </a:t>
            </a:r>
            <a:r>
              <a:rPr lang="en-US" altLang="id-ID" sz="2000" dirty="0" err="1">
                <a:latin typeface="Calisto MT" panose="02040603050505030304" pitchFamily="18" charset="0"/>
              </a:rPr>
              <a:t>tandatangan</a:t>
            </a:r>
            <a:r>
              <a:rPr lang="en-US" altLang="id-ID" sz="2000" dirty="0">
                <a:latin typeface="Calisto MT" panose="02040603050505030304" pitchFamily="18" charset="0"/>
              </a:rPr>
              <a:t> para </a:t>
            </a:r>
            <a:r>
              <a:rPr lang="en-US" altLang="id-ID" sz="2000" dirty="0" err="1">
                <a:latin typeface="Calisto MT" panose="02040603050505030304" pitchFamily="18" charset="0"/>
              </a:rPr>
              <a:t>pihak</a:t>
            </a:r>
            <a:r>
              <a:rPr lang="en-US" altLang="id-ID" sz="2000" dirty="0">
                <a:latin typeface="Calisto MT" panose="02040603050505030304" pitchFamily="18" charset="0"/>
              </a:rPr>
              <a:t> </a:t>
            </a:r>
            <a:r>
              <a:rPr lang="en-US" altLang="id-ID" sz="2000" dirty="0" err="1">
                <a:latin typeface="Calisto MT" panose="02040603050505030304" pitchFamily="18" charset="0"/>
              </a:rPr>
              <a:t>oleh</a:t>
            </a:r>
            <a:r>
              <a:rPr lang="en-US" altLang="id-ID" sz="2000" dirty="0">
                <a:latin typeface="Calisto MT" panose="02040603050505030304" pitchFamily="18" charset="0"/>
              </a:rPr>
              <a:t> </a:t>
            </a:r>
            <a:r>
              <a:rPr lang="en-US" altLang="id-ID" sz="2000" dirty="0" err="1">
                <a:latin typeface="Calisto MT" panose="02040603050505030304" pitchFamily="18" charset="0"/>
              </a:rPr>
              <a:t>notaris</a:t>
            </a:r>
            <a:endParaRPr lang="en-US" altLang="id-ID" sz="2000" dirty="0">
              <a:latin typeface="Calisto MT" panose="02040603050505030304" pitchFamily="18" charset="0"/>
            </a:endParaRPr>
          </a:p>
          <a:p>
            <a:pPr lvl="2"/>
            <a:endParaRPr lang="en-US" altLang="id-ID" dirty="0">
              <a:latin typeface="Calisto MT" panose="02040603050505030304" pitchFamily="18" charset="0"/>
            </a:endParaRPr>
          </a:p>
          <a:p>
            <a:pPr lvl="1"/>
            <a:r>
              <a:rPr lang="en-US" altLang="id-ID" sz="2800" dirty="0" err="1">
                <a:latin typeface="Calisto MT" panose="02040603050505030304" pitchFamily="18" charset="0"/>
              </a:rPr>
              <a:t>Dibuat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dihadapan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notaris</a:t>
            </a:r>
            <a:r>
              <a:rPr lang="en-US" altLang="id-ID" sz="2800" dirty="0">
                <a:latin typeface="Calisto MT" panose="02040603050505030304" pitchFamily="18" charset="0"/>
              </a:rPr>
              <a:t> (</a:t>
            </a:r>
            <a:r>
              <a:rPr lang="en-US" altLang="id-ID" sz="2800" dirty="0" err="1">
                <a:latin typeface="Calisto MT" panose="02040603050505030304" pitchFamily="18" charset="0"/>
              </a:rPr>
              <a:t>akta</a:t>
            </a:r>
            <a:r>
              <a:rPr lang="en-US" altLang="id-ID" sz="2800" dirty="0">
                <a:latin typeface="Calisto MT" panose="02040603050505030304" pitchFamily="18" charset="0"/>
              </a:rPr>
              <a:t> </a:t>
            </a:r>
            <a:r>
              <a:rPr lang="en-US" altLang="id-ID" sz="2800" dirty="0" err="1">
                <a:latin typeface="Calisto MT" panose="02040603050505030304" pitchFamily="18" charset="0"/>
              </a:rPr>
              <a:t>notariil</a:t>
            </a:r>
            <a:r>
              <a:rPr lang="en-US" altLang="id-ID" sz="2800" dirty="0">
                <a:latin typeface="Calisto MT" panose="02040603050505030304" pitchFamily="18" charset="0"/>
              </a:rPr>
              <a:t>)</a:t>
            </a:r>
          </a:p>
          <a:p>
            <a:pPr lvl="2"/>
            <a:r>
              <a:rPr lang="en-US" altLang="id-ID" sz="2000" dirty="0">
                <a:latin typeface="Calisto MT" panose="02040603050505030304" pitchFamily="18" charset="0"/>
              </a:rPr>
              <a:t>(</a:t>
            </a:r>
            <a:r>
              <a:rPr lang="en-US" altLang="id-ID" sz="2000" dirty="0" err="1">
                <a:latin typeface="Calisto MT" panose="02040603050505030304" pitchFamily="18" charset="0"/>
              </a:rPr>
              <a:t>catatan</a:t>
            </a:r>
            <a:r>
              <a:rPr lang="en-US" altLang="id-ID" sz="2000" dirty="0">
                <a:latin typeface="Calisto MT" panose="02040603050505030304" pitchFamily="18" charset="0"/>
              </a:rPr>
              <a:t>: </a:t>
            </a:r>
            <a:r>
              <a:rPr lang="en-US" altLang="id-ID" sz="2000" dirty="0" err="1">
                <a:latin typeface="Calisto MT" panose="02040603050505030304" pitchFamily="18" charset="0"/>
              </a:rPr>
              <a:t>untuk</a:t>
            </a:r>
            <a:r>
              <a:rPr lang="en-US" altLang="id-ID" sz="2000" dirty="0">
                <a:latin typeface="Calisto MT" panose="02040603050505030304" pitchFamily="18" charset="0"/>
              </a:rPr>
              <a:t> </a:t>
            </a:r>
            <a:r>
              <a:rPr lang="en-US" altLang="id-ID" sz="2000" dirty="0" err="1">
                <a:latin typeface="Calisto MT" panose="02040603050505030304" pitchFamily="18" charset="0"/>
              </a:rPr>
              <a:t>kontrak</a:t>
            </a:r>
            <a:r>
              <a:rPr lang="en-US" altLang="id-ID" sz="2000" dirty="0">
                <a:latin typeface="Calisto MT" panose="02040603050505030304" pitchFamily="18" charset="0"/>
              </a:rPr>
              <a:t> yang </a:t>
            </a:r>
            <a:r>
              <a:rPr lang="en-US" altLang="id-ID" sz="2000" dirty="0" err="1">
                <a:latin typeface="Calisto MT" panose="02040603050505030304" pitchFamily="18" charset="0"/>
              </a:rPr>
              <a:t>dibuat</a:t>
            </a:r>
            <a:r>
              <a:rPr lang="en-US" altLang="id-ID" sz="2000" dirty="0">
                <a:latin typeface="Calisto MT" panose="02040603050505030304" pitchFamily="18" charset="0"/>
              </a:rPr>
              <a:t> </a:t>
            </a:r>
            <a:r>
              <a:rPr lang="en-US" altLang="id-ID" sz="2000" dirty="0" err="1">
                <a:latin typeface="Calisto MT" panose="02040603050505030304" pitchFamily="18" charset="0"/>
              </a:rPr>
              <a:t>dihadapan</a:t>
            </a:r>
            <a:r>
              <a:rPr lang="en-US" altLang="id-ID" sz="2000" dirty="0">
                <a:latin typeface="Calisto MT" panose="02040603050505030304" pitchFamily="18" charset="0"/>
              </a:rPr>
              <a:t> </a:t>
            </a:r>
            <a:r>
              <a:rPr lang="en-US" altLang="id-ID" sz="2000" dirty="0" err="1">
                <a:latin typeface="Calisto MT" panose="02040603050505030304" pitchFamily="18" charset="0"/>
              </a:rPr>
              <a:t>notaris</a:t>
            </a:r>
            <a:r>
              <a:rPr lang="en-US" altLang="id-ID" sz="2000" dirty="0">
                <a:latin typeface="Calisto MT" panose="02040603050505030304" pitchFamily="18" charset="0"/>
              </a:rPr>
              <a:t> </a:t>
            </a:r>
            <a:r>
              <a:rPr lang="en-US" altLang="id-ID" sz="2000" dirty="0" err="1">
                <a:latin typeface="Calisto MT" panose="02040603050505030304" pitchFamily="18" charset="0"/>
              </a:rPr>
              <a:t>bisa</a:t>
            </a:r>
            <a:r>
              <a:rPr lang="en-US" altLang="id-ID" sz="2000" dirty="0">
                <a:latin typeface="Calisto MT" panose="02040603050505030304" pitchFamily="18" charset="0"/>
              </a:rPr>
              <a:t> </a:t>
            </a:r>
            <a:r>
              <a:rPr lang="en-US" altLang="id-ID" sz="2000" dirty="0" err="1">
                <a:latin typeface="Calisto MT" panose="02040603050505030304" pitchFamily="18" charset="0"/>
              </a:rPr>
              <a:t>karena</a:t>
            </a:r>
            <a:r>
              <a:rPr lang="en-US" altLang="id-ID" sz="2000" dirty="0">
                <a:latin typeface="Calisto MT" panose="02040603050505030304" pitchFamily="18" charset="0"/>
              </a:rPr>
              <a:t> </a:t>
            </a:r>
            <a:r>
              <a:rPr lang="en-US" altLang="id-ID" sz="2000" dirty="0" err="1">
                <a:latin typeface="Calisto MT" panose="02040603050505030304" pitchFamily="18" charset="0"/>
              </a:rPr>
              <a:t>diharuskan</a:t>
            </a:r>
            <a:r>
              <a:rPr lang="en-US" altLang="id-ID" sz="2000" dirty="0">
                <a:latin typeface="Calisto MT" panose="02040603050505030304" pitchFamily="18" charset="0"/>
              </a:rPr>
              <a:t> </a:t>
            </a:r>
            <a:r>
              <a:rPr lang="en-US" altLang="id-ID" sz="2000" dirty="0" err="1">
                <a:latin typeface="Calisto MT" panose="02040603050505030304" pitchFamily="18" charset="0"/>
              </a:rPr>
              <a:t>oleh</a:t>
            </a:r>
            <a:r>
              <a:rPr lang="en-US" altLang="id-ID" sz="2000" dirty="0">
                <a:latin typeface="Calisto MT" panose="02040603050505030304" pitchFamily="18" charset="0"/>
              </a:rPr>
              <a:t> </a:t>
            </a:r>
            <a:r>
              <a:rPr lang="en-US" altLang="id-ID" sz="2000" dirty="0" err="1">
                <a:latin typeface="Calisto MT" panose="02040603050505030304" pitchFamily="18" charset="0"/>
              </a:rPr>
              <a:t>peraturan</a:t>
            </a:r>
            <a:r>
              <a:rPr lang="en-US" altLang="id-ID" sz="2000" dirty="0">
                <a:latin typeface="Calisto MT" panose="02040603050505030304" pitchFamily="18" charset="0"/>
              </a:rPr>
              <a:t> </a:t>
            </a:r>
            <a:r>
              <a:rPr lang="en-US" altLang="id-ID" sz="2000" dirty="0" err="1">
                <a:latin typeface="Calisto MT" panose="02040603050505030304" pitchFamily="18" charset="0"/>
              </a:rPr>
              <a:t>perundang-undangan</a:t>
            </a:r>
            <a:r>
              <a:rPr lang="en-US" altLang="id-ID" sz="2000" dirty="0">
                <a:latin typeface="Calisto MT" panose="02040603050505030304" pitchFamily="18" charset="0"/>
              </a:rPr>
              <a:t>)</a:t>
            </a:r>
          </a:p>
          <a:p>
            <a:endParaRPr lang="en-US" sz="2900" dirty="0">
              <a:latin typeface="Calisto MT" panose="02040603050505030304" pitchFamily="18" charset="0"/>
            </a:endParaRPr>
          </a:p>
          <a:p>
            <a:pPr marL="450850" indent="0">
              <a:buNone/>
            </a:pPr>
            <a:endParaRPr lang="en-ID" dirty="0">
              <a:latin typeface="Calisto MT" panose="02040603050505030304" pitchFamily="18" charset="0"/>
            </a:endParaRPr>
          </a:p>
          <a:p>
            <a:pPr marL="450850" indent="0">
              <a:buNone/>
            </a:pPr>
            <a:r>
              <a:rPr lang="en-ID" dirty="0"/>
              <a:t> </a:t>
            </a:r>
            <a:endParaRPr lang="en-US" dirty="0"/>
          </a:p>
          <a:p>
            <a:pPr marL="965200" indent="-514350">
              <a:buFont typeface="+mj-lt"/>
              <a:buAutoNum type="alphaLcPeriod"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7426246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5000">
              <a:schemeClr val="accent1">
                <a:lumMod val="5000"/>
                <a:lumOff val="95000"/>
              </a:schemeClr>
            </a:gs>
            <a:gs pos="86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11489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89556"/>
            <a:ext cx="10515600" cy="5187407"/>
          </a:xfrm>
        </p:spPr>
        <p:txBody>
          <a:bodyPr>
            <a:normAutofit/>
          </a:bodyPr>
          <a:lstStyle/>
          <a:p>
            <a:endParaRPr lang="en-US" altLang="id-ID" sz="3200" dirty="0">
              <a:latin typeface="Calisto MT" panose="0204060305050503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altLang="id-ID" sz="3200" dirty="0" err="1">
                <a:latin typeface="Calisto MT" panose="02040603050505030304" pitchFamily="18" charset="0"/>
              </a:rPr>
              <a:t>Dengan</a:t>
            </a:r>
            <a:r>
              <a:rPr lang="en-US" altLang="id-ID" sz="3200" dirty="0">
                <a:latin typeface="Calisto MT" panose="02040603050505030304" pitchFamily="18" charset="0"/>
              </a:rPr>
              <a:t> </a:t>
            </a:r>
            <a:r>
              <a:rPr lang="en-US" altLang="id-ID" sz="3200" dirty="0" err="1">
                <a:latin typeface="Calisto MT" panose="02040603050505030304" pitchFamily="18" charset="0"/>
              </a:rPr>
              <a:t>demikian</a:t>
            </a:r>
            <a:r>
              <a:rPr lang="en-US" altLang="id-ID" sz="3200" dirty="0">
                <a:latin typeface="Calisto MT" panose="02040603050505030304" pitchFamily="18" charset="0"/>
              </a:rPr>
              <a:t> </a:t>
            </a:r>
            <a:r>
              <a:rPr lang="en-US" altLang="id-ID" sz="3200" dirty="0" err="1">
                <a:latin typeface="Calisto MT" panose="02040603050505030304" pitchFamily="18" charset="0"/>
              </a:rPr>
              <a:t>tertulis</a:t>
            </a:r>
            <a:r>
              <a:rPr lang="en-US" altLang="id-ID" sz="3200" dirty="0">
                <a:latin typeface="Calisto MT" panose="02040603050505030304" pitchFamily="18" charset="0"/>
              </a:rPr>
              <a:t> </a:t>
            </a:r>
            <a:r>
              <a:rPr lang="en-US" altLang="id-ID" sz="3200" dirty="0" err="1">
                <a:latin typeface="Calisto MT" panose="02040603050505030304" pitchFamily="18" charset="0"/>
              </a:rPr>
              <a:t>tidaknya</a:t>
            </a:r>
            <a:r>
              <a:rPr lang="en-US" altLang="id-ID" sz="3200" dirty="0">
                <a:latin typeface="Calisto MT" panose="02040603050505030304" pitchFamily="18" charset="0"/>
              </a:rPr>
              <a:t> </a:t>
            </a:r>
            <a:r>
              <a:rPr lang="en-US" altLang="id-ID" sz="3200" dirty="0" err="1">
                <a:latin typeface="Calisto MT" panose="02040603050505030304" pitchFamily="18" charset="0"/>
              </a:rPr>
              <a:t>sebuah</a:t>
            </a:r>
            <a:r>
              <a:rPr lang="en-US" altLang="id-ID" sz="3200" dirty="0">
                <a:latin typeface="Calisto MT" panose="02040603050505030304" pitchFamily="18" charset="0"/>
              </a:rPr>
              <a:t> </a:t>
            </a:r>
            <a:r>
              <a:rPr lang="en-US" altLang="id-ID" sz="3200" dirty="0" err="1">
                <a:latin typeface="Calisto MT" panose="02040603050505030304" pitchFamily="18" charset="0"/>
              </a:rPr>
              <a:t>kontrak</a:t>
            </a:r>
            <a:r>
              <a:rPr lang="en-US" altLang="id-ID" sz="3200" dirty="0">
                <a:latin typeface="Calisto MT" panose="02040603050505030304" pitchFamily="18" charset="0"/>
              </a:rPr>
              <a:t> </a:t>
            </a:r>
            <a:r>
              <a:rPr lang="en-US" altLang="id-ID" sz="3200" dirty="0" err="1">
                <a:latin typeface="Calisto MT" panose="02040603050505030304" pitchFamily="18" charset="0"/>
              </a:rPr>
              <a:t>tidak</a:t>
            </a:r>
            <a:r>
              <a:rPr lang="en-US" altLang="id-ID" sz="3200" dirty="0">
                <a:latin typeface="Calisto MT" panose="02040603050505030304" pitchFamily="18" charset="0"/>
              </a:rPr>
              <a:t> </a:t>
            </a:r>
            <a:r>
              <a:rPr lang="en-US" altLang="id-ID" sz="3200" dirty="0" err="1">
                <a:latin typeface="Calisto MT" panose="02040603050505030304" pitchFamily="18" charset="0"/>
              </a:rPr>
              <a:t>menentukan</a:t>
            </a:r>
            <a:r>
              <a:rPr lang="en-US" altLang="id-ID" sz="3200" dirty="0">
                <a:latin typeface="Calisto MT" panose="02040603050505030304" pitchFamily="18" charset="0"/>
              </a:rPr>
              <a:t> </a:t>
            </a:r>
            <a:r>
              <a:rPr lang="en-US" altLang="id-ID" sz="3200" dirty="0" err="1">
                <a:latin typeface="Calisto MT" panose="02040603050505030304" pitchFamily="18" charset="0"/>
              </a:rPr>
              <a:t>sah</a:t>
            </a:r>
            <a:r>
              <a:rPr lang="en-US" altLang="id-ID" sz="3200" dirty="0">
                <a:latin typeface="Calisto MT" panose="02040603050505030304" pitchFamily="18" charset="0"/>
              </a:rPr>
              <a:t> </a:t>
            </a:r>
            <a:r>
              <a:rPr lang="en-US" altLang="id-ID" sz="3200" dirty="0" err="1">
                <a:latin typeface="Calisto MT" panose="02040603050505030304" pitchFamily="18" charset="0"/>
              </a:rPr>
              <a:t>tidaknya</a:t>
            </a:r>
            <a:r>
              <a:rPr lang="en-US" altLang="id-ID" sz="3200" dirty="0">
                <a:latin typeface="Calisto MT" panose="02040603050505030304" pitchFamily="18" charset="0"/>
              </a:rPr>
              <a:t> </a:t>
            </a:r>
            <a:r>
              <a:rPr lang="en-US" altLang="id-ID" sz="3200" dirty="0" err="1">
                <a:latin typeface="Calisto MT" panose="02040603050505030304" pitchFamily="18" charset="0"/>
              </a:rPr>
              <a:t>kontrak</a:t>
            </a:r>
            <a:endParaRPr lang="en-US" altLang="id-ID" sz="3200" dirty="0">
              <a:latin typeface="Calisto MT" panose="0204060305050503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altLang="id-ID" sz="3200" dirty="0">
              <a:latin typeface="Calisto MT" panose="0204060305050503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altLang="id-ID" sz="3200" dirty="0" err="1">
                <a:latin typeface="Calisto MT" panose="02040603050505030304" pitchFamily="18" charset="0"/>
              </a:rPr>
              <a:t>Tertulis</a:t>
            </a:r>
            <a:r>
              <a:rPr lang="en-US" altLang="id-ID" sz="3200" dirty="0">
                <a:latin typeface="Calisto MT" panose="02040603050505030304" pitchFamily="18" charset="0"/>
              </a:rPr>
              <a:t> </a:t>
            </a:r>
            <a:r>
              <a:rPr lang="en-US" altLang="id-ID" sz="3200" dirty="0" err="1">
                <a:latin typeface="Calisto MT" panose="02040603050505030304" pitchFamily="18" charset="0"/>
              </a:rPr>
              <a:t>tidaknya</a:t>
            </a:r>
            <a:r>
              <a:rPr lang="en-US" altLang="id-ID" sz="3200" dirty="0">
                <a:latin typeface="Calisto MT" panose="02040603050505030304" pitchFamily="18" charset="0"/>
              </a:rPr>
              <a:t> </a:t>
            </a:r>
            <a:r>
              <a:rPr lang="en-US" altLang="id-ID" sz="3200" dirty="0" err="1">
                <a:latin typeface="Calisto MT" panose="02040603050505030304" pitchFamily="18" charset="0"/>
              </a:rPr>
              <a:t>kontrak</a:t>
            </a:r>
            <a:r>
              <a:rPr lang="en-US" altLang="id-ID" sz="3200" dirty="0">
                <a:latin typeface="Calisto MT" panose="02040603050505030304" pitchFamily="18" charset="0"/>
              </a:rPr>
              <a:t> </a:t>
            </a:r>
            <a:r>
              <a:rPr lang="en-US" altLang="id-ID" sz="3200" dirty="0" err="1">
                <a:latin typeface="Calisto MT" panose="02040603050505030304" pitchFamily="18" charset="0"/>
              </a:rPr>
              <a:t>berkaitan</a:t>
            </a:r>
            <a:r>
              <a:rPr lang="en-US" altLang="id-ID" sz="3200" dirty="0">
                <a:latin typeface="Calisto MT" panose="02040603050505030304" pitchFamily="18" charset="0"/>
              </a:rPr>
              <a:t> </a:t>
            </a:r>
            <a:r>
              <a:rPr lang="en-US" altLang="id-ID" sz="3200" dirty="0" err="1">
                <a:latin typeface="Calisto MT" panose="02040603050505030304" pitchFamily="18" charset="0"/>
              </a:rPr>
              <a:t>dengan</a:t>
            </a:r>
            <a:r>
              <a:rPr lang="en-US" altLang="id-ID" sz="3200" dirty="0">
                <a:latin typeface="Calisto MT" panose="02040603050505030304" pitchFamily="18" charset="0"/>
              </a:rPr>
              <a:t> </a:t>
            </a:r>
            <a:r>
              <a:rPr lang="en-US" altLang="id-ID" sz="3200" dirty="0" err="1">
                <a:latin typeface="Calisto MT" panose="02040603050505030304" pitchFamily="18" charset="0"/>
              </a:rPr>
              <a:t>lemah</a:t>
            </a:r>
            <a:r>
              <a:rPr lang="en-US" altLang="id-ID" sz="3200" dirty="0">
                <a:latin typeface="Calisto MT" panose="02040603050505030304" pitchFamily="18" charset="0"/>
              </a:rPr>
              <a:t> </a:t>
            </a:r>
            <a:r>
              <a:rPr lang="en-US" altLang="id-ID" sz="3200" dirty="0" err="1">
                <a:latin typeface="Calisto MT" panose="02040603050505030304" pitchFamily="18" charset="0"/>
              </a:rPr>
              <a:t>kuatnya</a:t>
            </a:r>
            <a:r>
              <a:rPr lang="en-US" altLang="id-ID" sz="3200" dirty="0">
                <a:latin typeface="Calisto MT" panose="02040603050505030304" pitchFamily="18" charset="0"/>
              </a:rPr>
              <a:t> </a:t>
            </a:r>
            <a:r>
              <a:rPr lang="en-US" altLang="id-ID" sz="3200" dirty="0" err="1">
                <a:latin typeface="Calisto MT" panose="02040603050505030304" pitchFamily="18" charset="0"/>
              </a:rPr>
              <a:t>pembuktian</a:t>
            </a:r>
            <a:r>
              <a:rPr lang="en-US" altLang="id-ID" sz="3200" dirty="0">
                <a:latin typeface="Calisto MT" panose="02040603050505030304" pitchFamily="18" charset="0"/>
              </a:rPr>
              <a:t> </a:t>
            </a:r>
            <a:r>
              <a:rPr lang="en-US" altLang="id-ID" sz="3200" dirty="0" err="1">
                <a:latin typeface="Calisto MT" panose="02040603050505030304" pitchFamily="18" charset="0"/>
              </a:rPr>
              <a:t>sebuah</a:t>
            </a:r>
            <a:r>
              <a:rPr lang="en-US" altLang="id-ID" sz="3200" dirty="0">
                <a:latin typeface="Calisto MT" panose="02040603050505030304" pitchFamily="18" charset="0"/>
              </a:rPr>
              <a:t> </a:t>
            </a:r>
            <a:r>
              <a:rPr lang="en-US" altLang="id-ID" sz="3200" dirty="0" err="1">
                <a:latin typeface="Calisto MT" panose="02040603050505030304" pitchFamily="18" charset="0"/>
              </a:rPr>
              <a:t>kontrak</a:t>
            </a:r>
            <a:endParaRPr lang="en-US" altLang="id-ID" sz="3200" dirty="0">
              <a:latin typeface="Calisto MT" panose="02040603050505030304" pitchFamily="18" charset="0"/>
            </a:endParaRPr>
          </a:p>
          <a:p>
            <a:pPr marL="36353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68378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656</TotalTime>
  <Words>1446</Words>
  <Application>Microsoft Office PowerPoint</Application>
  <PresentationFormat>Layar Lebar</PresentationFormat>
  <Paragraphs>196</Paragraphs>
  <Slides>34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Judul Slide</vt:lpstr>
      </vt:variant>
      <vt:variant>
        <vt:i4>34</vt:i4>
      </vt:variant>
    </vt:vector>
  </HeadingPairs>
  <TitlesOfParts>
    <vt:vector size="35" baseType="lpstr">
      <vt:lpstr>Integral</vt:lpstr>
      <vt:lpstr>PENYUSUNAN LEGAL KONTRAK (Legal Drafting)</vt:lpstr>
      <vt:lpstr>Presentasi PowerPoint</vt:lpstr>
      <vt:lpstr>Presentasi PowerPoint</vt:lpstr>
      <vt:lpstr>ISI KESEPAKATAN</vt:lpstr>
      <vt:lpstr>Isu Hukum</vt:lpstr>
      <vt:lpstr>Rumusan Masalah dan Tujuan Riset</vt:lpstr>
      <vt:lpstr>Kontrak APA HARUS Tertulis?</vt:lpstr>
      <vt:lpstr>Presentasi PowerPoint</vt:lpstr>
      <vt:lpstr>.</vt:lpstr>
      <vt:lpstr>Presentasi PowerPoint</vt:lpstr>
      <vt:lpstr>Presentasi PowerPoint</vt:lpstr>
      <vt:lpstr>yang Menentukan Isi Kontrak</vt:lpstr>
      <vt:lpstr>Presentasi PowerPoint</vt:lpstr>
      <vt:lpstr>Presentasi PowerPoint</vt:lpstr>
      <vt:lpstr>Filsafat Akta Pemberian HT</vt:lpstr>
      <vt:lpstr>Bagian (Anatomi) dari Kontrak</vt:lpstr>
      <vt:lpstr>YANG TERDAPAT DALAM PENDAHULUAN</vt:lpstr>
      <vt:lpstr>Contoh Sub-Bagian Pembuka</vt:lpstr>
      <vt:lpstr>Presentasi PowerPoint</vt:lpstr>
      <vt:lpstr>Contoh Sub Bagian Pencantuman Identitas Para Pihak (2)</vt:lpstr>
      <vt:lpstr>Contoh Sub Bagian Pencantuman Identitas Para Pihak (3)</vt:lpstr>
      <vt:lpstr>Contoh Sub Bagian Penjelasan</vt:lpstr>
      <vt:lpstr>yang ada dalam Bagian Isi :</vt:lpstr>
      <vt:lpstr>Klausula Definisi </vt:lpstr>
      <vt:lpstr>Contoh Klausula Definisi  </vt:lpstr>
      <vt:lpstr>Klausula Spesifik</vt:lpstr>
      <vt:lpstr>Contoh Klausula Spesifik</vt:lpstr>
      <vt:lpstr>Klausula Ketentuan Umum</vt:lpstr>
      <vt:lpstr>Contoh Klausula Ketentuan Umum</vt:lpstr>
      <vt:lpstr>Klausula Ketentuan Umum: Pengaturan tentang Penyelesaian Sengketa</vt:lpstr>
      <vt:lpstr>,</vt:lpstr>
      <vt:lpstr>Choice of Forum :</vt:lpstr>
      <vt:lpstr>,</vt:lpstr>
      <vt:lpstr>Bagian Penutup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Pengguna Tidak dikenal</cp:lastModifiedBy>
  <cp:revision>80</cp:revision>
  <dcterms:created xsi:type="dcterms:W3CDTF">2021-09-12T05:21:30Z</dcterms:created>
  <dcterms:modified xsi:type="dcterms:W3CDTF">2022-03-14T15:58:37Z</dcterms:modified>
</cp:coreProperties>
</file>